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4"/>
  </p:sldMasterIdLst>
  <p:notesMasterIdLst>
    <p:notesMasterId r:id="rId52"/>
  </p:notesMasterIdLst>
  <p:sldIdLst>
    <p:sldId id="256" r:id="rId5"/>
    <p:sldId id="258" r:id="rId6"/>
    <p:sldId id="366" r:id="rId7"/>
    <p:sldId id="346" r:id="rId8"/>
    <p:sldId id="347" r:id="rId9"/>
    <p:sldId id="311" r:id="rId10"/>
    <p:sldId id="317" r:id="rId11"/>
    <p:sldId id="322" r:id="rId12"/>
    <p:sldId id="265" r:id="rId13"/>
    <p:sldId id="312" r:id="rId14"/>
    <p:sldId id="313" r:id="rId15"/>
    <p:sldId id="319" r:id="rId16"/>
    <p:sldId id="320" r:id="rId17"/>
    <p:sldId id="334" r:id="rId18"/>
    <p:sldId id="335" r:id="rId19"/>
    <p:sldId id="373" r:id="rId20"/>
    <p:sldId id="340" r:id="rId21"/>
    <p:sldId id="336" r:id="rId22"/>
    <p:sldId id="338" r:id="rId23"/>
    <p:sldId id="339" r:id="rId24"/>
    <p:sldId id="337" r:id="rId25"/>
    <p:sldId id="342" r:id="rId26"/>
    <p:sldId id="343" r:id="rId27"/>
    <p:sldId id="345" r:id="rId28"/>
    <p:sldId id="377" r:id="rId29"/>
    <p:sldId id="378" r:id="rId30"/>
    <p:sldId id="379" r:id="rId31"/>
    <p:sldId id="380" r:id="rId32"/>
    <p:sldId id="381" r:id="rId33"/>
    <p:sldId id="382" r:id="rId34"/>
    <p:sldId id="266" r:id="rId35"/>
    <p:sldId id="349" r:id="rId36"/>
    <p:sldId id="323" r:id="rId37"/>
    <p:sldId id="324" r:id="rId38"/>
    <p:sldId id="267" r:id="rId39"/>
    <p:sldId id="376" r:id="rId40"/>
    <p:sldId id="280" r:id="rId41"/>
    <p:sldId id="350" r:id="rId42"/>
    <p:sldId id="274" r:id="rId43"/>
    <p:sldId id="375" r:id="rId44"/>
    <p:sldId id="353" r:id="rId45"/>
    <p:sldId id="354" r:id="rId46"/>
    <p:sldId id="358" r:id="rId47"/>
    <p:sldId id="367" r:id="rId48"/>
    <p:sldId id="284" r:id="rId49"/>
    <p:sldId id="359" r:id="rId50"/>
    <p:sldId id="289" r:id="rId51"/>
  </p:sldIdLst>
  <p:sldSz cx="9144000" cy="5143500" type="screen16x9"/>
  <p:notesSz cx="6858000" cy="9144000"/>
  <p:embeddedFontLst>
    <p:embeddedFont>
      <p:font typeface="等线" panose="02010600030101010101" pitchFamily="2" charset="-122"/>
      <p:regular r:id="rId53"/>
      <p:bold r:id="rId54"/>
    </p:embeddedFont>
    <p:embeddedFont>
      <p:font typeface="Barlow" pitchFamily="2" charset="77"/>
      <p:regular r:id="rId55"/>
      <p:bold r:id="rId56"/>
      <p:italic r:id="rId57"/>
      <p:boldItalic r:id="rId58"/>
    </p:embeddedFont>
    <p:embeddedFont>
      <p:font typeface="Barlow Semi Condensed" panose="020F0502020204030204" pitchFamily="34" charset="0"/>
      <p:regular r:id="rId59"/>
      <p:bold r:id="rId60"/>
      <p:italic r:id="rId61"/>
      <p:boldItalic r:id="rId62"/>
    </p:embeddedFont>
    <p:embeddedFont>
      <p:font typeface="Barlow Semi Condensed SemiBold" panose="020F0502020204030204" pitchFamily="34" charset="0"/>
      <p:regular r:id="rId63"/>
      <p:bold r:id="rId64"/>
      <p:italic r:id="rId65"/>
      <p:boldItalic r:id="rId66"/>
    </p:embeddedFont>
    <p:embeddedFont>
      <p:font typeface="Cambria Math" panose="02040503050406030204" pitchFamily="18" charset="0"/>
      <p:regular r:id="rId67"/>
    </p:embeddedFont>
    <p:embeddedFont>
      <p:font typeface="Cutive Mono" pitchFamily="2" charset="77"/>
      <p:regular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DE28C8-6487-DF45-AF3B-C5DDCF10EE17}" v="10719" dt="2023-07-07T11:34:19.153"/>
    <p1510:client id="{29A8BA70-0FF6-488E-997A-08A84222A27E}" v="5" dt="2023-07-07T11:23:38.180"/>
    <p1510:client id="{3231EC60-B9EF-0EDF-E066-D0B7406CE760}" v="163" dt="2023-07-07T05:36:48.059"/>
    <p1510:client id="{34735CE7-1920-CD4B-B79E-D177122BE7F9}" v="8897" dt="2023-07-07T11:25:15.065"/>
    <p1510:client id="{3CB37720-DB6D-1F98-3292-044B9A80030F}" v="10" dt="2023-07-07T01:27:57.606"/>
    <p1510:client id="{680D1C26-8F55-6208-F4CF-9BC0D2366D92}" v="533" dt="2023-07-06T16:01:39.226"/>
    <p1510:client id="{6C6BB3CD-E929-4894-5339-EF98F34E4947}" v="15" dt="2023-07-07T06:51:18.077"/>
    <p1510:client id="{7B0C9721-D651-430A-930E-66003A3CEB7D}" v="1421" dt="2023-07-07T12:49:00.034"/>
    <p1510:client id="{C46EA391-C5BB-4FD0-8E1D-42BACFDF38BF}" v="1" dt="2023-07-07T12:13:45.996"/>
  </p1510:revLst>
</p1510:revInfo>
</file>

<file path=ppt/tableStyles.xml><?xml version="1.0" encoding="utf-8"?>
<a:tblStyleLst xmlns:a="http://schemas.openxmlformats.org/drawingml/2006/main" def="{FAF39C36-AE7C-472D-BB60-8BA7797BC321}">
  <a:tblStyle styleId="{FAF39C36-AE7C-472D-BB60-8BA7797BC3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53"/>
  </p:normalViewPr>
  <p:slideViewPr>
    <p:cSldViewPr snapToGrid="0">
      <p:cViewPr varScale="1">
        <p:scale>
          <a:sx n="151" d="100"/>
          <a:sy n="151" d="100"/>
        </p:scale>
        <p:origin x="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font" Target="fonts/font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3.fntdata"/><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 Yiran" userId="S::yiran.wan.2022@msa.smu.edu.sg::3a66c50f-fe17-4bde-a120-25f55dd6c347" providerId="AD" clId="Web-{6C6BB3CD-E929-4894-5339-EF98F34E4947}"/>
    <pc:docChg chg="modSld">
      <pc:chgData name="WAN Yiran" userId="S::yiran.wan.2022@msa.smu.edu.sg::3a66c50f-fe17-4bde-a120-25f55dd6c347" providerId="AD" clId="Web-{6C6BB3CD-E929-4894-5339-EF98F34E4947}" dt="2023-07-07T06:51:18.077" v="14" actId="1076"/>
      <pc:docMkLst>
        <pc:docMk/>
      </pc:docMkLst>
      <pc:sldChg chg="modSp">
        <pc:chgData name="WAN Yiran" userId="S::yiran.wan.2022@msa.smu.edu.sg::3a66c50f-fe17-4bde-a120-25f55dd6c347" providerId="AD" clId="Web-{6C6BB3CD-E929-4894-5339-EF98F34E4947}" dt="2023-07-07T06:50:04.513" v="0" actId="20577"/>
        <pc:sldMkLst>
          <pc:docMk/>
          <pc:sldMk cId="1149832766" sldId="334"/>
        </pc:sldMkLst>
        <pc:spChg chg="mod">
          <ac:chgData name="WAN Yiran" userId="S::yiran.wan.2022@msa.smu.edu.sg::3a66c50f-fe17-4bde-a120-25f55dd6c347" providerId="AD" clId="Web-{6C6BB3CD-E929-4894-5339-EF98F34E4947}" dt="2023-07-07T06:50:04.513" v="0" actId="20577"/>
          <ac:spMkLst>
            <pc:docMk/>
            <pc:sldMk cId="1149832766" sldId="334"/>
            <ac:spMk id="8" creationId="{882EC148-945B-504C-2259-68065F499D1A}"/>
          </ac:spMkLst>
        </pc:spChg>
      </pc:sldChg>
      <pc:sldChg chg="modSp">
        <pc:chgData name="WAN Yiran" userId="S::yiran.wan.2022@msa.smu.edu.sg::3a66c50f-fe17-4bde-a120-25f55dd6c347" providerId="AD" clId="Web-{6C6BB3CD-E929-4894-5339-EF98F34E4947}" dt="2023-07-07T06:51:18.077" v="14" actId="1076"/>
        <pc:sldMkLst>
          <pc:docMk/>
          <pc:sldMk cId="1145574869" sldId="373"/>
        </pc:sldMkLst>
        <pc:spChg chg="mod">
          <ac:chgData name="WAN Yiran" userId="S::yiran.wan.2022@msa.smu.edu.sg::3a66c50f-fe17-4bde-a120-25f55dd6c347" providerId="AD" clId="Web-{6C6BB3CD-E929-4894-5339-EF98F34E4947}" dt="2023-07-07T06:51:18.077" v="14" actId="1076"/>
          <ac:spMkLst>
            <pc:docMk/>
            <pc:sldMk cId="1145574869" sldId="373"/>
            <ac:spMk id="14" creationId="{7BDB6BFA-D7B0-2FE2-4A6B-512BA9A14FBB}"/>
          </ac:spMkLst>
        </pc:spChg>
      </pc:sldChg>
    </pc:docChg>
  </pc:docChgLst>
  <pc:docChgLst>
    <pc:chgData name="XIE Jialin" userId="S::jialin.xie.2022@msa.smu.edu.sg::dd8e0835-0881-42e9-a693-e47aae4c1613" providerId="AD" clId="Web-{29A8BA70-0FF6-488E-997A-08A84222A27E}"/>
    <pc:docChg chg="modSld sldOrd">
      <pc:chgData name="XIE Jialin" userId="S::jialin.xie.2022@msa.smu.edu.sg::dd8e0835-0881-42e9-a693-e47aae4c1613" providerId="AD" clId="Web-{29A8BA70-0FF6-488E-997A-08A84222A27E}" dt="2023-07-07T11:23:38.180" v="116"/>
      <pc:docMkLst>
        <pc:docMk/>
      </pc:docMkLst>
      <pc:sldChg chg="modNotes">
        <pc:chgData name="XIE Jialin" userId="S::jialin.xie.2022@msa.smu.edu.sg::dd8e0835-0881-42e9-a693-e47aae4c1613" providerId="AD" clId="Web-{29A8BA70-0FF6-488E-997A-08A84222A27E}" dt="2023-07-07T10:44:22.268" v="5"/>
        <pc:sldMkLst>
          <pc:docMk/>
          <pc:sldMk cId="0" sldId="256"/>
        </pc:sldMkLst>
      </pc:sldChg>
      <pc:sldChg chg="modNotes">
        <pc:chgData name="XIE Jialin" userId="S::jialin.xie.2022@msa.smu.edu.sg::dd8e0835-0881-42e9-a693-e47aae4c1613" providerId="AD" clId="Web-{29A8BA70-0FF6-488E-997A-08A84222A27E}" dt="2023-07-07T10:45:53.630" v="39"/>
        <pc:sldMkLst>
          <pc:docMk/>
          <pc:sldMk cId="0" sldId="258"/>
        </pc:sldMkLst>
      </pc:sldChg>
      <pc:sldChg chg="modNotes">
        <pc:chgData name="XIE Jialin" userId="S::jialin.xie.2022@msa.smu.edu.sg::dd8e0835-0881-42e9-a693-e47aae4c1613" providerId="AD" clId="Web-{29A8BA70-0FF6-488E-997A-08A84222A27E}" dt="2023-07-07T11:21:43.254" v="114"/>
        <pc:sldMkLst>
          <pc:docMk/>
          <pc:sldMk cId="1396252834" sldId="317"/>
        </pc:sldMkLst>
      </pc:sldChg>
      <pc:sldChg chg="ord modNotes">
        <pc:chgData name="XIE Jialin" userId="S::jialin.xie.2022@msa.smu.edu.sg::dd8e0835-0881-42e9-a693-e47aae4c1613" providerId="AD" clId="Web-{29A8BA70-0FF6-488E-997A-08A84222A27E}" dt="2023-07-07T11:23:38.180" v="116"/>
        <pc:sldMkLst>
          <pc:docMk/>
          <pc:sldMk cId="4134914647" sldId="366"/>
        </pc:sldMkLst>
      </pc:sldChg>
      <pc:sldChg chg="ord">
        <pc:chgData name="XIE Jialin" userId="S::jialin.xie.2022@msa.smu.edu.sg::dd8e0835-0881-42e9-a693-e47aae4c1613" providerId="AD" clId="Web-{29A8BA70-0FF6-488E-997A-08A84222A27E}" dt="2023-07-07T11:23:07.397" v="115"/>
        <pc:sldMkLst>
          <pc:docMk/>
          <pc:sldMk cId="3950969458" sldId="372"/>
        </pc:sldMkLst>
      </pc:sldChg>
    </pc:docChg>
  </pc:docChgLst>
  <pc:docChgLst>
    <pc:chgData name="WAN Yiran" userId="S::yiran.wan.2022@msa.smu.edu.sg::3a66c50f-fe17-4bde-a120-25f55dd6c347" providerId="AD" clId="Web-{3231EC60-B9EF-0EDF-E066-D0B7406CE760}"/>
    <pc:docChg chg="addSld modSld">
      <pc:chgData name="WAN Yiran" userId="S::yiran.wan.2022@msa.smu.edu.sg::3a66c50f-fe17-4bde-a120-25f55dd6c347" providerId="AD" clId="Web-{3231EC60-B9EF-0EDF-E066-D0B7406CE760}" dt="2023-07-07T05:36:48.059" v="159"/>
      <pc:docMkLst>
        <pc:docMk/>
      </pc:docMkLst>
      <pc:sldChg chg="modSp">
        <pc:chgData name="WAN Yiran" userId="S::yiran.wan.2022@msa.smu.edu.sg::3a66c50f-fe17-4bde-a120-25f55dd6c347" providerId="AD" clId="Web-{3231EC60-B9EF-0EDF-E066-D0B7406CE760}" dt="2023-07-07T05:11:56.246" v="130" actId="20577"/>
        <pc:sldMkLst>
          <pc:docMk/>
          <pc:sldMk cId="2911972822" sldId="312"/>
        </pc:sldMkLst>
        <pc:spChg chg="mod">
          <ac:chgData name="WAN Yiran" userId="S::yiran.wan.2022@msa.smu.edu.sg::3a66c50f-fe17-4bde-a120-25f55dd6c347" providerId="AD" clId="Web-{3231EC60-B9EF-0EDF-E066-D0B7406CE760}" dt="2023-07-07T05:11:56.246" v="130" actId="20577"/>
          <ac:spMkLst>
            <pc:docMk/>
            <pc:sldMk cId="2911972822" sldId="312"/>
            <ac:spMk id="6" creationId="{50671830-99A0-6B20-1C41-5C6D2DD4FD97}"/>
          </ac:spMkLst>
        </pc:spChg>
      </pc:sldChg>
      <pc:sldChg chg="addSp delSp modSp">
        <pc:chgData name="WAN Yiran" userId="S::yiran.wan.2022@msa.smu.edu.sg::3a66c50f-fe17-4bde-a120-25f55dd6c347" providerId="AD" clId="Web-{3231EC60-B9EF-0EDF-E066-D0B7406CE760}" dt="2023-07-07T04:58:57.136" v="62"/>
        <pc:sldMkLst>
          <pc:docMk/>
          <pc:sldMk cId="4280101359" sldId="335"/>
        </pc:sldMkLst>
        <pc:spChg chg="del mod">
          <ac:chgData name="WAN Yiran" userId="S::yiran.wan.2022@msa.smu.edu.sg::3a66c50f-fe17-4bde-a120-25f55dd6c347" providerId="AD" clId="Web-{3231EC60-B9EF-0EDF-E066-D0B7406CE760}" dt="2023-07-07T04:58:57.136" v="62"/>
          <ac:spMkLst>
            <pc:docMk/>
            <pc:sldMk cId="4280101359" sldId="335"/>
            <ac:spMk id="5" creationId="{8892476A-857C-459E-CE39-64E1BEBAC3CE}"/>
          </ac:spMkLst>
        </pc:spChg>
        <pc:picChg chg="add del mod">
          <ac:chgData name="WAN Yiran" userId="S::yiran.wan.2022@msa.smu.edu.sg::3a66c50f-fe17-4bde-a120-25f55dd6c347" providerId="AD" clId="Web-{3231EC60-B9EF-0EDF-E066-D0B7406CE760}" dt="2023-07-07T04:58:40.604" v="60"/>
          <ac:picMkLst>
            <pc:docMk/>
            <pc:sldMk cId="4280101359" sldId="335"/>
            <ac:picMk id="4" creationId="{409A3FE8-A4CF-F530-430B-8EE111AB610D}"/>
          </ac:picMkLst>
        </pc:picChg>
      </pc:sldChg>
      <pc:sldChg chg="delSp modSp">
        <pc:chgData name="WAN Yiran" userId="S::yiran.wan.2022@msa.smu.edu.sg::3a66c50f-fe17-4bde-a120-25f55dd6c347" providerId="AD" clId="Web-{3231EC60-B9EF-0EDF-E066-D0B7406CE760}" dt="2023-07-07T04:30:26.428" v="2" actId="1076"/>
        <pc:sldMkLst>
          <pc:docMk/>
          <pc:sldMk cId="1158277532" sldId="342"/>
        </pc:sldMkLst>
        <pc:picChg chg="mod">
          <ac:chgData name="WAN Yiran" userId="S::yiran.wan.2022@msa.smu.edu.sg::3a66c50f-fe17-4bde-a120-25f55dd6c347" providerId="AD" clId="Web-{3231EC60-B9EF-0EDF-E066-D0B7406CE760}" dt="2023-07-07T04:30:17.974" v="1" actId="14100"/>
          <ac:picMkLst>
            <pc:docMk/>
            <pc:sldMk cId="1158277532" sldId="342"/>
            <ac:picMk id="3" creationId="{9A4E7000-8FC1-8D4D-188D-0B05AF4FB985}"/>
          </ac:picMkLst>
        </pc:picChg>
        <pc:picChg chg="del">
          <ac:chgData name="WAN Yiran" userId="S::yiran.wan.2022@msa.smu.edu.sg::3a66c50f-fe17-4bde-a120-25f55dd6c347" providerId="AD" clId="Web-{3231EC60-B9EF-0EDF-E066-D0B7406CE760}" dt="2023-07-07T04:30:10.990" v="0"/>
          <ac:picMkLst>
            <pc:docMk/>
            <pc:sldMk cId="1158277532" sldId="342"/>
            <ac:picMk id="5" creationId="{3DFEEEBA-AFAE-D1B6-555E-45C3888F4C89}"/>
          </ac:picMkLst>
        </pc:picChg>
        <pc:picChg chg="mod">
          <ac:chgData name="WAN Yiran" userId="S::yiran.wan.2022@msa.smu.edu.sg::3a66c50f-fe17-4bde-a120-25f55dd6c347" providerId="AD" clId="Web-{3231EC60-B9EF-0EDF-E066-D0B7406CE760}" dt="2023-07-07T04:30:26.428" v="2" actId="1076"/>
          <ac:picMkLst>
            <pc:docMk/>
            <pc:sldMk cId="1158277532" sldId="342"/>
            <ac:picMk id="6" creationId="{27174978-1679-28C6-8111-F88BBE4AACFD}"/>
          </ac:picMkLst>
        </pc:picChg>
      </pc:sldChg>
      <pc:sldChg chg="addSp delSp modSp">
        <pc:chgData name="WAN Yiran" userId="S::yiran.wan.2022@msa.smu.edu.sg::3a66c50f-fe17-4bde-a120-25f55dd6c347" providerId="AD" clId="Web-{3231EC60-B9EF-0EDF-E066-D0B7406CE760}" dt="2023-07-07T04:40:51.347" v="9" actId="20577"/>
        <pc:sldMkLst>
          <pc:docMk/>
          <pc:sldMk cId="358695732" sldId="370"/>
        </pc:sldMkLst>
        <pc:spChg chg="add del mod">
          <ac:chgData name="WAN Yiran" userId="S::yiran.wan.2022@msa.smu.edu.sg::3a66c50f-fe17-4bde-a120-25f55dd6c347" providerId="AD" clId="Web-{3231EC60-B9EF-0EDF-E066-D0B7406CE760}" dt="2023-07-07T04:40:51.347" v="9" actId="20577"/>
          <ac:spMkLst>
            <pc:docMk/>
            <pc:sldMk cId="358695732" sldId="370"/>
            <ac:spMk id="19" creationId="{F84A8E8F-36A2-728C-25C7-86FD0A93EF96}"/>
          </ac:spMkLst>
        </pc:spChg>
      </pc:sldChg>
      <pc:sldChg chg="delSp modSp">
        <pc:chgData name="WAN Yiran" userId="S::yiran.wan.2022@msa.smu.edu.sg::3a66c50f-fe17-4bde-a120-25f55dd6c347" providerId="AD" clId="Web-{3231EC60-B9EF-0EDF-E066-D0B7406CE760}" dt="2023-07-07T04:49:21.249" v="24"/>
        <pc:sldMkLst>
          <pc:docMk/>
          <pc:sldMk cId="1213187830" sldId="370"/>
        </pc:sldMkLst>
        <pc:spChg chg="del mod">
          <ac:chgData name="WAN Yiran" userId="S::yiran.wan.2022@msa.smu.edu.sg::3a66c50f-fe17-4bde-a120-25f55dd6c347" providerId="AD" clId="Web-{3231EC60-B9EF-0EDF-E066-D0B7406CE760}" dt="2023-07-07T04:49:21.249" v="24"/>
          <ac:spMkLst>
            <pc:docMk/>
            <pc:sldMk cId="1213187830" sldId="370"/>
            <ac:spMk id="19" creationId="{F84A8E8F-36A2-728C-25C7-86FD0A93EF96}"/>
          </ac:spMkLst>
        </pc:spChg>
        <pc:grpChg chg="mod">
          <ac:chgData name="WAN Yiran" userId="S::yiran.wan.2022@msa.smu.edu.sg::3a66c50f-fe17-4bde-a120-25f55dd6c347" providerId="AD" clId="Web-{3231EC60-B9EF-0EDF-E066-D0B7406CE760}" dt="2023-07-07T04:47:22.027" v="11" actId="14100"/>
          <ac:grpSpMkLst>
            <pc:docMk/>
            <pc:sldMk cId="1213187830" sldId="370"/>
            <ac:grpSpMk id="13" creationId="{D8452D0A-29A2-0A99-BCA0-A2913CFFDAE2}"/>
          </ac:grpSpMkLst>
        </pc:grpChg>
        <pc:grpChg chg="mod">
          <ac:chgData name="WAN Yiran" userId="S::yiran.wan.2022@msa.smu.edu.sg::3a66c50f-fe17-4bde-a120-25f55dd6c347" providerId="AD" clId="Web-{3231EC60-B9EF-0EDF-E066-D0B7406CE760}" dt="2023-07-07T04:47:35.246" v="14" actId="14100"/>
          <ac:grpSpMkLst>
            <pc:docMk/>
            <pc:sldMk cId="1213187830" sldId="370"/>
            <ac:grpSpMk id="17" creationId="{BB283EBE-E222-B52B-8520-9FEE0BEDCB9C}"/>
          </ac:grpSpMkLst>
        </pc:grpChg>
        <pc:picChg chg="del">
          <ac:chgData name="WAN Yiran" userId="S::yiran.wan.2022@msa.smu.edu.sg::3a66c50f-fe17-4bde-a120-25f55dd6c347" providerId="AD" clId="Web-{3231EC60-B9EF-0EDF-E066-D0B7406CE760}" dt="2023-07-07T04:48:36.498" v="17"/>
          <ac:picMkLst>
            <pc:docMk/>
            <pc:sldMk cId="1213187830" sldId="370"/>
            <ac:picMk id="12" creationId="{8CCA87E3-0185-0F34-60D7-95890369B53D}"/>
          </ac:picMkLst>
        </pc:picChg>
      </pc:sldChg>
      <pc:sldChg chg="addSp delSp modSp add replId">
        <pc:chgData name="WAN Yiran" userId="S::yiran.wan.2022@msa.smu.edu.sg::3a66c50f-fe17-4bde-a120-25f55dd6c347" providerId="AD" clId="Web-{3231EC60-B9EF-0EDF-E066-D0B7406CE760}" dt="2023-07-07T05:36:48.059" v="159"/>
        <pc:sldMkLst>
          <pc:docMk/>
          <pc:sldMk cId="1145574869" sldId="373"/>
        </pc:sldMkLst>
        <pc:spChg chg="del">
          <ac:chgData name="WAN Yiran" userId="S::yiran.wan.2022@msa.smu.edu.sg::3a66c50f-fe17-4bde-a120-25f55dd6c347" providerId="AD" clId="Web-{3231EC60-B9EF-0EDF-E066-D0B7406CE760}" dt="2023-07-07T04:51:17.626" v="31"/>
          <ac:spMkLst>
            <pc:docMk/>
            <pc:sldMk cId="1145574869" sldId="373"/>
            <ac:spMk id="5" creationId="{8892476A-857C-459E-CE39-64E1BEBAC3CE}"/>
          </ac:spMkLst>
        </pc:spChg>
        <pc:spChg chg="mod">
          <ac:chgData name="WAN Yiran" userId="S::yiran.wan.2022@msa.smu.edu.sg::3a66c50f-fe17-4bde-a120-25f55dd6c347" providerId="AD" clId="Web-{3231EC60-B9EF-0EDF-E066-D0B7406CE760}" dt="2023-07-07T04:52:29.956" v="56" actId="20577"/>
          <ac:spMkLst>
            <pc:docMk/>
            <pc:sldMk cId="1145574869" sldId="373"/>
            <ac:spMk id="8" creationId="{882EC148-945B-504C-2259-68065F499D1A}"/>
          </ac:spMkLst>
        </pc:spChg>
        <pc:spChg chg="add del">
          <ac:chgData name="WAN Yiran" userId="S::yiran.wan.2022@msa.smu.edu.sg::3a66c50f-fe17-4bde-a120-25f55dd6c347" providerId="AD" clId="Web-{3231EC60-B9EF-0EDF-E066-D0B7406CE760}" dt="2023-07-07T04:51:13.845" v="30"/>
          <ac:spMkLst>
            <pc:docMk/>
            <pc:sldMk cId="1145574869" sldId="373"/>
            <ac:spMk id="12" creationId="{01925FAA-CC9B-FD58-618D-1EF355D0B4CB}"/>
          </ac:spMkLst>
        </pc:spChg>
        <pc:spChg chg="add mod">
          <ac:chgData name="WAN Yiran" userId="S::yiran.wan.2022@msa.smu.edu.sg::3a66c50f-fe17-4bde-a120-25f55dd6c347" providerId="AD" clId="Web-{3231EC60-B9EF-0EDF-E066-D0B7406CE760}" dt="2023-07-07T05:04:41.284" v="127" actId="20577"/>
          <ac:spMkLst>
            <pc:docMk/>
            <pc:sldMk cId="1145574869" sldId="373"/>
            <ac:spMk id="14" creationId="{7BDB6BFA-D7B0-2FE2-4A6B-512BA9A14FBB}"/>
          </ac:spMkLst>
        </pc:spChg>
        <pc:spChg chg="add mod">
          <ac:chgData name="WAN Yiran" userId="S::yiran.wan.2022@msa.smu.edu.sg::3a66c50f-fe17-4bde-a120-25f55dd6c347" providerId="AD" clId="Web-{3231EC60-B9EF-0EDF-E066-D0B7406CE760}" dt="2023-07-07T05:34:28.478" v="143" actId="1076"/>
          <ac:spMkLst>
            <pc:docMk/>
            <pc:sldMk cId="1145574869" sldId="373"/>
            <ac:spMk id="15" creationId="{DE89311D-1CC4-BD97-3C57-565D1F28ABC9}"/>
          </ac:spMkLst>
        </pc:spChg>
        <pc:spChg chg="add del">
          <ac:chgData name="WAN Yiran" userId="S::yiran.wan.2022@msa.smu.edu.sg::3a66c50f-fe17-4bde-a120-25f55dd6c347" providerId="AD" clId="Web-{3231EC60-B9EF-0EDF-E066-D0B7406CE760}" dt="2023-07-07T05:36:48.059" v="159"/>
          <ac:spMkLst>
            <pc:docMk/>
            <pc:sldMk cId="1145574869" sldId="373"/>
            <ac:spMk id="16" creationId="{57020A6E-DA3C-053A-9599-B614383F81EF}"/>
          </ac:spMkLst>
        </pc:spChg>
        <pc:spChg chg="add mod">
          <ac:chgData name="WAN Yiran" userId="S::yiran.wan.2022@msa.smu.edu.sg::3a66c50f-fe17-4bde-a120-25f55dd6c347" providerId="AD" clId="Web-{3231EC60-B9EF-0EDF-E066-D0B7406CE760}" dt="2023-07-07T05:34:12.665" v="138" actId="1076"/>
          <ac:spMkLst>
            <pc:docMk/>
            <pc:sldMk cId="1145574869" sldId="373"/>
            <ac:spMk id="17" creationId="{84893837-3BA4-DD8A-9CB1-AAEC1E2DC240}"/>
          </ac:spMkLst>
        </pc:spChg>
        <pc:spChg chg="add mod">
          <ac:chgData name="WAN Yiran" userId="S::yiran.wan.2022@msa.smu.edu.sg::3a66c50f-fe17-4bde-a120-25f55dd6c347" providerId="AD" clId="Web-{3231EC60-B9EF-0EDF-E066-D0B7406CE760}" dt="2023-07-07T05:34:21.712" v="141" actId="1076"/>
          <ac:spMkLst>
            <pc:docMk/>
            <pc:sldMk cId="1145574869" sldId="373"/>
            <ac:spMk id="18" creationId="{3CE315D6-961A-6A62-CC72-EA8E6FE6380C}"/>
          </ac:spMkLst>
        </pc:spChg>
        <pc:spChg chg="add mod">
          <ac:chgData name="WAN Yiran" userId="S::yiran.wan.2022@msa.smu.edu.sg::3a66c50f-fe17-4bde-a120-25f55dd6c347" providerId="AD" clId="Web-{3231EC60-B9EF-0EDF-E066-D0B7406CE760}" dt="2023-07-07T05:34:25.634" v="142" actId="1076"/>
          <ac:spMkLst>
            <pc:docMk/>
            <pc:sldMk cId="1145574869" sldId="373"/>
            <ac:spMk id="19" creationId="{394803E4-6F59-466E-D260-995E31C9C047}"/>
          </ac:spMkLst>
        </pc:spChg>
        <pc:spChg chg="add mod">
          <ac:chgData name="WAN Yiran" userId="S::yiran.wan.2022@msa.smu.edu.sg::3a66c50f-fe17-4bde-a120-25f55dd6c347" providerId="AD" clId="Web-{3231EC60-B9EF-0EDF-E066-D0B7406CE760}" dt="2023-07-07T05:34:39.353" v="146" actId="1076"/>
          <ac:spMkLst>
            <pc:docMk/>
            <pc:sldMk cId="1145574869" sldId="373"/>
            <ac:spMk id="20" creationId="{F19479F2-35E5-C9CA-9FEC-FD0DBD662979}"/>
          </ac:spMkLst>
        </pc:spChg>
        <pc:spChg chg="add mod">
          <ac:chgData name="WAN Yiran" userId="S::yiran.wan.2022@msa.smu.edu.sg::3a66c50f-fe17-4bde-a120-25f55dd6c347" providerId="AD" clId="Web-{3231EC60-B9EF-0EDF-E066-D0B7406CE760}" dt="2023-07-07T05:35:15.119" v="155" actId="1076"/>
          <ac:spMkLst>
            <pc:docMk/>
            <pc:sldMk cId="1145574869" sldId="373"/>
            <ac:spMk id="21" creationId="{F2E8BF48-5C28-04D5-2EAE-DCF07FE659A1}"/>
          </ac:spMkLst>
        </pc:spChg>
        <pc:spChg chg="add mod">
          <ac:chgData name="WAN Yiran" userId="S::yiran.wan.2022@msa.smu.edu.sg::3a66c50f-fe17-4bde-a120-25f55dd6c347" providerId="AD" clId="Web-{3231EC60-B9EF-0EDF-E066-D0B7406CE760}" dt="2023-07-07T05:34:47.181" v="148" actId="1076"/>
          <ac:spMkLst>
            <pc:docMk/>
            <pc:sldMk cId="1145574869" sldId="373"/>
            <ac:spMk id="22" creationId="{091F73D6-D151-E13C-9BC0-FC73189A2A8A}"/>
          </ac:spMkLst>
        </pc:spChg>
        <pc:spChg chg="add mod">
          <ac:chgData name="WAN Yiran" userId="S::yiran.wan.2022@msa.smu.edu.sg::3a66c50f-fe17-4bde-a120-25f55dd6c347" providerId="AD" clId="Web-{3231EC60-B9EF-0EDF-E066-D0B7406CE760}" dt="2023-07-07T05:34:52.119" v="150" actId="1076"/>
          <ac:spMkLst>
            <pc:docMk/>
            <pc:sldMk cId="1145574869" sldId="373"/>
            <ac:spMk id="23" creationId="{9761CC98-180F-507E-CBC0-D62DDE8D0402}"/>
          </ac:spMkLst>
        </pc:spChg>
        <pc:spChg chg="add mod">
          <ac:chgData name="WAN Yiran" userId="S::yiran.wan.2022@msa.smu.edu.sg::3a66c50f-fe17-4bde-a120-25f55dd6c347" providerId="AD" clId="Web-{3231EC60-B9EF-0EDF-E066-D0B7406CE760}" dt="2023-07-07T05:34:58.510" v="152" actId="1076"/>
          <ac:spMkLst>
            <pc:docMk/>
            <pc:sldMk cId="1145574869" sldId="373"/>
            <ac:spMk id="24" creationId="{E7FC4CD6-F9F8-77DC-724E-1B863A5BCDFD}"/>
          </ac:spMkLst>
        </pc:spChg>
        <pc:spChg chg="add mod">
          <ac:chgData name="WAN Yiran" userId="S::yiran.wan.2022@msa.smu.edu.sg::3a66c50f-fe17-4bde-a120-25f55dd6c347" providerId="AD" clId="Web-{3231EC60-B9EF-0EDF-E066-D0B7406CE760}" dt="2023-07-07T05:35:04.479" v="154" actId="1076"/>
          <ac:spMkLst>
            <pc:docMk/>
            <pc:sldMk cId="1145574869" sldId="373"/>
            <ac:spMk id="25" creationId="{5DC71A7D-B376-327C-CFD5-B2C37F5A6A5B}"/>
          </ac:spMkLst>
        </pc:spChg>
        <pc:grpChg chg="mod">
          <ac:chgData name="WAN Yiran" userId="S::yiran.wan.2022@msa.smu.edu.sg::3a66c50f-fe17-4bde-a120-25f55dd6c347" providerId="AD" clId="Web-{3231EC60-B9EF-0EDF-E066-D0B7406CE760}" dt="2023-07-07T04:49:41.921" v="28" actId="1076"/>
          <ac:grpSpMkLst>
            <pc:docMk/>
            <pc:sldMk cId="1145574869" sldId="373"/>
            <ac:grpSpMk id="4" creationId="{5C123A36-97B0-5FE9-5BEF-9CDC180C6FCB}"/>
          </ac:grpSpMkLst>
        </pc:grpChg>
        <pc:grpChg chg="add mod">
          <ac:chgData name="WAN Yiran" userId="S::yiran.wan.2022@msa.smu.edu.sg::3a66c50f-fe17-4bde-a120-25f55dd6c347" providerId="AD" clId="Web-{3231EC60-B9EF-0EDF-E066-D0B7406CE760}" dt="2023-07-07T04:59:44.324" v="72" actId="14100"/>
          <ac:grpSpMkLst>
            <pc:docMk/>
            <pc:sldMk cId="1145574869" sldId="373"/>
            <ac:grpSpMk id="11" creationId="{8E8A5627-27C4-5DAF-138A-C8B145863A5B}"/>
          </ac:grpSpMkLst>
        </pc:grpChg>
        <pc:grpChg chg="add mod">
          <ac:chgData name="WAN Yiran" userId="S::yiran.wan.2022@msa.smu.edu.sg::3a66c50f-fe17-4bde-a120-25f55dd6c347" providerId="AD" clId="Web-{3231EC60-B9EF-0EDF-E066-D0B7406CE760}" dt="2023-07-07T05:36:10.183" v="158" actId="1076"/>
          <ac:grpSpMkLst>
            <pc:docMk/>
            <pc:sldMk cId="1145574869" sldId="373"/>
            <ac:grpSpMk id="26" creationId="{16BE7775-5573-26AA-D93E-3CECDBDD09B7}"/>
          </ac:grpSpMkLst>
        </pc:grpChg>
        <pc:picChg chg="mod">
          <ac:chgData name="WAN Yiran" userId="S::yiran.wan.2022@msa.smu.edu.sg::3a66c50f-fe17-4bde-a120-25f55dd6c347" providerId="AD" clId="Web-{3231EC60-B9EF-0EDF-E066-D0B7406CE760}" dt="2023-07-07T04:49:06.623" v="22" actId="14100"/>
          <ac:picMkLst>
            <pc:docMk/>
            <pc:sldMk cId="1145574869" sldId="373"/>
            <ac:picMk id="2" creationId="{8AB6F022-2CAF-7D07-6951-EAA69B949507}"/>
          </ac:picMkLst>
        </pc:picChg>
        <pc:picChg chg="del">
          <ac:chgData name="WAN Yiran" userId="S::yiran.wan.2022@msa.smu.edu.sg::3a66c50f-fe17-4bde-a120-25f55dd6c347" providerId="AD" clId="Web-{3231EC60-B9EF-0EDF-E066-D0B7406CE760}" dt="2023-07-07T04:47:52.934" v="16"/>
          <ac:picMkLst>
            <pc:docMk/>
            <pc:sldMk cId="1145574869" sldId="373"/>
            <ac:picMk id="2" creationId="{AA6CD28C-1110-5D32-C4C1-65BFF6E5C0C5}"/>
          </ac:picMkLst>
        </pc:picChg>
        <pc:picChg chg="add mod">
          <ac:chgData name="WAN Yiran" userId="S::yiran.wan.2022@msa.smu.edu.sg::3a66c50f-fe17-4bde-a120-25f55dd6c347" providerId="AD" clId="Web-{3231EC60-B9EF-0EDF-E066-D0B7406CE760}" dt="2023-07-07T04:48:52.436" v="20" actId="1076"/>
          <ac:picMkLst>
            <pc:docMk/>
            <pc:sldMk cId="1145574869" sldId="373"/>
            <ac:picMk id="10" creationId="{8AB6F022-2CAF-7D07-6951-EAA69B949507}"/>
          </ac:picMkLst>
        </pc:picChg>
        <pc:picChg chg="mod">
          <ac:chgData name="WAN Yiran" userId="S::yiran.wan.2022@msa.smu.edu.sg::3a66c50f-fe17-4bde-a120-25f55dd6c347" providerId="AD" clId="Web-{3231EC60-B9EF-0EDF-E066-D0B7406CE760}" dt="2023-07-07T04:48:57.264" v="21" actId="14100"/>
          <ac:picMkLst>
            <pc:docMk/>
            <pc:sldMk cId="1145574869" sldId="373"/>
            <ac:picMk id="10" creationId="{9DAF9820-8168-700B-8FAB-6998030D6671}"/>
          </ac:picMkLst>
        </pc:picChg>
      </pc:sldChg>
    </pc:docChg>
  </pc:docChgLst>
  <pc:docChgLst>
    <pc:chgData name="WAN Yiran" userId="S::yiran.wan.2022@msa.smu.edu.sg::3a66c50f-fe17-4bde-a120-25f55dd6c347" providerId="AD" clId="Web-{3CB37720-DB6D-1F98-3292-044B9A80030F}"/>
    <pc:docChg chg="addSld delSld">
      <pc:chgData name="WAN Yiran" userId="S::yiran.wan.2022@msa.smu.edu.sg::3a66c50f-fe17-4bde-a120-25f55dd6c347" providerId="AD" clId="Web-{3CB37720-DB6D-1F98-3292-044B9A80030F}" dt="2023-07-07T01:27:57.606" v="9"/>
      <pc:docMkLst>
        <pc:docMk/>
      </pc:docMkLst>
      <pc:sldChg chg="del">
        <pc:chgData name="WAN Yiran" userId="S::yiran.wan.2022@msa.smu.edu.sg::3a66c50f-fe17-4bde-a120-25f55dd6c347" providerId="AD" clId="Web-{3CB37720-DB6D-1F98-3292-044B9A80030F}" dt="2023-07-07T01:27:36.121" v="4"/>
        <pc:sldMkLst>
          <pc:docMk/>
          <pc:sldMk cId="156979236" sldId="276"/>
        </pc:sldMkLst>
      </pc:sldChg>
      <pc:sldChg chg="del">
        <pc:chgData name="WAN Yiran" userId="S::yiran.wan.2022@msa.smu.edu.sg::3a66c50f-fe17-4bde-a120-25f55dd6c347" providerId="AD" clId="Web-{3CB37720-DB6D-1F98-3292-044B9A80030F}" dt="2023-07-07T01:27:36.074" v="1"/>
        <pc:sldMkLst>
          <pc:docMk/>
          <pc:sldMk cId="3741899022" sldId="330"/>
        </pc:sldMkLst>
      </pc:sldChg>
      <pc:sldChg chg="del">
        <pc:chgData name="WAN Yiran" userId="S::yiran.wan.2022@msa.smu.edu.sg::3a66c50f-fe17-4bde-a120-25f55dd6c347" providerId="AD" clId="Web-{3CB37720-DB6D-1F98-3292-044B9A80030F}" dt="2023-07-07T01:27:36.105" v="3"/>
        <pc:sldMkLst>
          <pc:docMk/>
          <pc:sldMk cId="3136504338" sldId="348"/>
        </pc:sldMkLst>
      </pc:sldChg>
      <pc:sldChg chg="del">
        <pc:chgData name="WAN Yiran" userId="S::yiran.wan.2022@msa.smu.edu.sg::3a66c50f-fe17-4bde-a120-25f55dd6c347" providerId="AD" clId="Web-{3CB37720-DB6D-1F98-3292-044B9A80030F}" dt="2023-07-07T01:27:36.090" v="2"/>
        <pc:sldMkLst>
          <pc:docMk/>
          <pc:sldMk cId="654670665" sldId="360"/>
        </pc:sldMkLst>
      </pc:sldChg>
      <pc:sldChg chg="del">
        <pc:chgData name="WAN Yiran" userId="S::yiran.wan.2022@msa.smu.edu.sg::3a66c50f-fe17-4bde-a120-25f55dd6c347" providerId="AD" clId="Web-{3CB37720-DB6D-1F98-3292-044B9A80030F}" dt="2023-07-07T01:27:36.059" v="0"/>
        <pc:sldMkLst>
          <pc:docMk/>
          <pc:sldMk cId="3931339981" sldId="361"/>
        </pc:sldMkLst>
      </pc:sldChg>
      <pc:sldChg chg="add">
        <pc:chgData name="WAN Yiran" userId="S::yiran.wan.2022@msa.smu.edu.sg::3a66c50f-fe17-4bde-a120-25f55dd6c347" providerId="AD" clId="Web-{3CB37720-DB6D-1F98-3292-044B9A80030F}" dt="2023-07-07T01:27:56.622" v="5"/>
        <pc:sldMkLst>
          <pc:docMk/>
          <pc:sldMk cId="727559885" sldId="368"/>
        </pc:sldMkLst>
      </pc:sldChg>
      <pc:sldChg chg="add">
        <pc:chgData name="WAN Yiran" userId="S::yiran.wan.2022@msa.smu.edu.sg::3a66c50f-fe17-4bde-a120-25f55dd6c347" providerId="AD" clId="Web-{3CB37720-DB6D-1F98-3292-044B9A80030F}" dt="2023-07-07T01:27:56.762" v="6"/>
        <pc:sldMkLst>
          <pc:docMk/>
          <pc:sldMk cId="3741602699" sldId="369"/>
        </pc:sldMkLst>
      </pc:sldChg>
      <pc:sldChg chg="add">
        <pc:chgData name="WAN Yiran" userId="S::yiran.wan.2022@msa.smu.edu.sg::3a66c50f-fe17-4bde-a120-25f55dd6c347" providerId="AD" clId="Web-{3CB37720-DB6D-1F98-3292-044B9A80030F}" dt="2023-07-07T01:27:57.059" v="7"/>
        <pc:sldMkLst>
          <pc:docMk/>
          <pc:sldMk cId="358695732" sldId="370"/>
        </pc:sldMkLst>
      </pc:sldChg>
      <pc:sldChg chg="add">
        <pc:chgData name="WAN Yiran" userId="S::yiran.wan.2022@msa.smu.edu.sg::3a66c50f-fe17-4bde-a120-25f55dd6c347" providerId="AD" clId="Web-{3CB37720-DB6D-1F98-3292-044B9A80030F}" dt="2023-07-07T01:27:57.325" v="8"/>
        <pc:sldMkLst>
          <pc:docMk/>
          <pc:sldMk cId="3639730906" sldId="371"/>
        </pc:sldMkLst>
      </pc:sldChg>
      <pc:sldChg chg="add">
        <pc:chgData name="WAN Yiran" userId="S::yiran.wan.2022@msa.smu.edu.sg::3a66c50f-fe17-4bde-a120-25f55dd6c347" providerId="AD" clId="Web-{3CB37720-DB6D-1F98-3292-044B9A80030F}" dt="2023-07-07T01:27:57.606" v="9"/>
        <pc:sldMkLst>
          <pc:docMk/>
          <pc:sldMk cId="1042711874" sldId="372"/>
        </pc:sldMkLst>
      </pc:sldChg>
    </pc:docChg>
  </pc:docChgLst>
  <pc:docChgLst>
    <pc:chgData name="WAN Yiran" userId="S::yiran.wan.2022@msa.smu.edu.sg::3a66c50f-fe17-4bde-a120-25f55dd6c347" providerId="AD" clId="Web-{5C5E2F13-FF8B-2517-ADC9-429159B2FE84}"/>
    <pc:docChg chg="addSld modSld sldOrd">
      <pc:chgData name="WAN Yiran" userId="S::yiran.wan.2022@msa.smu.edu.sg::3a66c50f-fe17-4bde-a120-25f55dd6c347" providerId="AD" clId="Web-{5C5E2F13-FF8B-2517-ADC9-429159B2FE84}" dt="2023-07-05T12:38:37.358" v="134"/>
      <pc:docMkLst>
        <pc:docMk/>
      </pc:docMkLst>
      <pc:sldChg chg="add replId">
        <pc:chgData name="WAN Yiran" userId="S::yiran.wan.2022@msa.smu.edu.sg::3a66c50f-fe17-4bde-a120-25f55dd6c347" providerId="AD" clId="Web-{5C5E2F13-FF8B-2517-ADC9-429159B2FE84}" dt="2023-07-05T11:24:18.246" v="0"/>
        <pc:sldMkLst>
          <pc:docMk/>
          <pc:sldMk cId="4155580837" sldId="327"/>
        </pc:sldMkLst>
      </pc:sldChg>
      <pc:sldChg chg="new">
        <pc:chgData name="WAN Yiran" userId="S::yiran.wan.2022@msa.smu.edu.sg::3a66c50f-fe17-4bde-a120-25f55dd6c347" providerId="AD" clId="Web-{5C5E2F13-FF8B-2517-ADC9-429159B2FE84}" dt="2023-07-05T11:24:48.247" v="1"/>
        <pc:sldMkLst>
          <pc:docMk/>
          <pc:sldMk cId="1715698398" sldId="328"/>
        </pc:sldMkLst>
      </pc:sldChg>
      <pc:sldChg chg="addSp delSp modSp new">
        <pc:chgData name="WAN Yiran" userId="S::yiran.wan.2022@msa.smu.edu.sg::3a66c50f-fe17-4bde-a120-25f55dd6c347" providerId="AD" clId="Web-{5C5E2F13-FF8B-2517-ADC9-429159B2FE84}" dt="2023-07-05T11:52:22.840" v="107" actId="1076"/>
        <pc:sldMkLst>
          <pc:docMk/>
          <pc:sldMk cId="1762780638" sldId="329"/>
        </pc:sldMkLst>
        <pc:spChg chg="add mod">
          <ac:chgData name="WAN Yiran" userId="S::yiran.wan.2022@msa.smu.edu.sg::3a66c50f-fe17-4bde-a120-25f55dd6c347" providerId="AD" clId="Web-{5C5E2F13-FF8B-2517-ADC9-429159B2FE84}" dt="2023-07-05T11:50:57.040" v="89" actId="1076"/>
          <ac:spMkLst>
            <pc:docMk/>
            <pc:sldMk cId="1762780638" sldId="329"/>
            <ac:spMk id="15" creationId="{7B3EF3B6-E31B-8349-9EDB-3F694BE3D207}"/>
          </ac:spMkLst>
        </pc:spChg>
        <pc:spChg chg="add mod">
          <ac:chgData name="WAN Yiran" userId="S::yiran.wan.2022@msa.smu.edu.sg::3a66c50f-fe17-4bde-a120-25f55dd6c347" providerId="AD" clId="Web-{5C5E2F13-FF8B-2517-ADC9-429159B2FE84}" dt="2023-07-05T11:51:02.634" v="91" actId="1076"/>
          <ac:spMkLst>
            <pc:docMk/>
            <pc:sldMk cId="1762780638" sldId="329"/>
            <ac:spMk id="16" creationId="{9C828E7F-6F17-4514-DB04-703DF79D4804}"/>
          </ac:spMkLst>
        </pc:spChg>
        <pc:spChg chg="add mod">
          <ac:chgData name="WAN Yiran" userId="S::yiran.wan.2022@msa.smu.edu.sg::3a66c50f-fe17-4bde-a120-25f55dd6c347" providerId="AD" clId="Web-{5C5E2F13-FF8B-2517-ADC9-429159B2FE84}" dt="2023-07-05T11:51:10.619" v="93" actId="1076"/>
          <ac:spMkLst>
            <pc:docMk/>
            <pc:sldMk cId="1762780638" sldId="329"/>
            <ac:spMk id="17" creationId="{71575D43-D2DB-9D82-4C4D-2D5C94AC45C3}"/>
          </ac:spMkLst>
        </pc:spChg>
        <pc:spChg chg="add mod">
          <ac:chgData name="WAN Yiran" userId="S::yiran.wan.2022@msa.smu.edu.sg::3a66c50f-fe17-4bde-a120-25f55dd6c347" providerId="AD" clId="Web-{5C5E2F13-FF8B-2517-ADC9-429159B2FE84}" dt="2023-07-05T11:51:17.135" v="95" actId="1076"/>
          <ac:spMkLst>
            <pc:docMk/>
            <pc:sldMk cId="1762780638" sldId="329"/>
            <ac:spMk id="18" creationId="{6D578B2D-2BD9-B217-6127-02742C6AD86A}"/>
          </ac:spMkLst>
        </pc:spChg>
        <pc:spChg chg="add mod">
          <ac:chgData name="WAN Yiran" userId="S::yiran.wan.2022@msa.smu.edu.sg::3a66c50f-fe17-4bde-a120-25f55dd6c347" providerId="AD" clId="Web-{5C5E2F13-FF8B-2517-ADC9-429159B2FE84}" dt="2023-07-05T11:51:33.260" v="97" actId="1076"/>
          <ac:spMkLst>
            <pc:docMk/>
            <pc:sldMk cId="1762780638" sldId="329"/>
            <ac:spMk id="19" creationId="{3B266B1D-AA3D-C291-62A8-A31255E990BC}"/>
          </ac:spMkLst>
        </pc:spChg>
        <pc:spChg chg="add mod">
          <ac:chgData name="WAN Yiran" userId="S::yiran.wan.2022@msa.smu.edu.sg::3a66c50f-fe17-4bde-a120-25f55dd6c347" providerId="AD" clId="Web-{5C5E2F13-FF8B-2517-ADC9-429159B2FE84}" dt="2023-07-05T11:51:58.730" v="99" actId="1076"/>
          <ac:spMkLst>
            <pc:docMk/>
            <pc:sldMk cId="1762780638" sldId="329"/>
            <ac:spMk id="20" creationId="{DD88807E-DB9B-C25E-C1F3-5572D43BDF05}"/>
          </ac:spMkLst>
        </pc:spChg>
        <pc:spChg chg="add mod">
          <ac:chgData name="WAN Yiran" userId="S::yiran.wan.2022@msa.smu.edu.sg::3a66c50f-fe17-4bde-a120-25f55dd6c347" providerId="AD" clId="Web-{5C5E2F13-FF8B-2517-ADC9-429159B2FE84}" dt="2023-07-05T11:52:04.871" v="101" actId="1076"/>
          <ac:spMkLst>
            <pc:docMk/>
            <pc:sldMk cId="1762780638" sldId="329"/>
            <ac:spMk id="21" creationId="{A477CA0A-6BB7-C33D-9FEF-9CD76DC2F62B}"/>
          </ac:spMkLst>
        </pc:spChg>
        <pc:spChg chg="add mod">
          <ac:chgData name="WAN Yiran" userId="S::yiran.wan.2022@msa.smu.edu.sg::3a66c50f-fe17-4bde-a120-25f55dd6c347" providerId="AD" clId="Web-{5C5E2F13-FF8B-2517-ADC9-429159B2FE84}" dt="2023-07-05T11:52:09.886" v="103" actId="1076"/>
          <ac:spMkLst>
            <pc:docMk/>
            <pc:sldMk cId="1762780638" sldId="329"/>
            <ac:spMk id="22" creationId="{EFBC3810-BF54-69BB-41BB-758BE0A07514}"/>
          </ac:spMkLst>
        </pc:spChg>
        <pc:spChg chg="add mod">
          <ac:chgData name="WAN Yiran" userId="S::yiran.wan.2022@msa.smu.edu.sg::3a66c50f-fe17-4bde-a120-25f55dd6c347" providerId="AD" clId="Web-{5C5E2F13-FF8B-2517-ADC9-429159B2FE84}" dt="2023-07-05T11:52:16.887" v="105" actId="1076"/>
          <ac:spMkLst>
            <pc:docMk/>
            <pc:sldMk cId="1762780638" sldId="329"/>
            <ac:spMk id="23" creationId="{73678E54-1B25-41A3-26C5-8A2182E6653F}"/>
          </ac:spMkLst>
        </pc:spChg>
        <pc:spChg chg="add mod">
          <ac:chgData name="WAN Yiran" userId="S::yiran.wan.2022@msa.smu.edu.sg::3a66c50f-fe17-4bde-a120-25f55dd6c347" providerId="AD" clId="Web-{5C5E2F13-FF8B-2517-ADC9-429159B2FE84}" dt="2023-07-05T11:52:22.840" v="107" actId="1076"/>
          <ac:spMkLst>
            <pc:docMk/>
            <pc:sldMk cId="1762780638" sldId="329"/>
            <ac:spMk id="24" creationId="{9B91C203-20B5-3844-0311-4EB97F919558}"/>
          </ac:spMkLst>
        </pc:spChg>
        <pc:grpChg chg="add mod">
          <ac:chgData name="WAN Yiran" userId="S::yiran.wan.2022@msa.smu.edu.sg::3a66c50f-fe17-4bde-a120-25f55dd6c347" providerId="AD" clId="Web-{5C5E2F13-FF8B-2517-ADC9-429159B2FE84}" dt="2023-07-05T11:34:08.924" v="36" actId="1076"/>
          <ac:grpSpMkLst>
            <pc:docMk/>
            <pc:sldMk cId="1762780638" sldId="329"/>
            <ac:grpSpMk id="7" creationId="{EF9EA347-C0EC-61F2-09EC-26CBB430B48B}"/>
          </ac:grpSpMkLst>
        </pc:grpChg>
        <pc:grpChg chg="add mod">
          <ac:chgData name="WAN Yiran" userId="S::yiran.wan.2022@msa.smu.edu.sg::3a66c50f-fe17-4bde-a120-25f55dd6c347" providerId="AD" clId="Web-{5C5E2F13-FF8B-2517-ADC9-429159B2FE84}" dt="2023-07-05T11:34:57.223" v="41" actId="1076"/>
          <ac:grpSpMkLst>
            <pc:docMk/>
            <pc:sldMk cId="1762780638" sldId="329"/>
            <ac:grpSpMk id="9" creationId="{A04AA256-DD62-BEF0-DDB9-307053366E11}"/>
          </ac:grpSpMkLst>
        </pc:grpChg>
        <pc:grpChg chg="add mod">
          <ac:chgData name="WAN Yiran" userId="S::yiran.wan.2022@msa.smu.edu.sg::3a66c50f-fe17-4bde-a120-25f55dd6c347" providerId="AD" clId="Web-{5C5E2F13-FF8B-2517-ADC9-429159B2FE84}" dt="2023-07-05T11:34:54.707" v="40" actId="1076"/>
          <ac:grpSpMkLst>
            <pc:docMk/>
            <pc:sldMk cId="1762780638" sldId="329"/>
            <ac:grpSpMk id="11" creationId="{FFE4BD01-3BC4-8772-101B-AB76583F0F39}"/>
          </ac:grpSpMkLst>
        </pc:grpChg>
        <pc:grpChg chg="add mod">
          <ac:chgData name="WAN Yiran" userId="S::yiran.wan.2022@msa.smu.edu.sg::3a66c50f-fe17-4bde-a120-25f55dd6c347" providerId="AD" clId="Web-{5C5E2F13-FF8B-2517-ADC9-429159B2FE84}" dt="2023-07-05T11:50:51.571" v="88" actId="1076"/>
          <ac:grpSpMkLst>
            <pc:docMk/>
            <pc:sldMk cId="1762780638" sldId="329"/>
            <ac:grpSpMk id="14" creationId="{7B1D67AC-C7E4-6504-3931-511669AB6CC0}"/>
          </ac:grpSpMkLst>
        </pc:grpChg>
        <pc:picChg chg="add del mod">
          <ac:chgData name="WAN Yiran" userId="S::yiran.wan.2022@msa.smu.edu.sg::3a66c50f-fe17-4bde-a120-25f55dd6c347" providerId="AD" clId="Web-{5C5E2F13-FF8B-2517-ADC9-429159B2FE84}" dt="2023-07-05T11:26:32.892" v="6"/>
          <ac:picMkLst>
            <pc:docMk/>
            <pc:sldMk cId="1762780638" sldId="329"/>
            <ac:picMk id="2" creationId="{C8F6C51C-F569-F005-8486-8BFB5EE1CE4E}"/>
          </ac:picMkLst>
        </pc:picChg>
        <pc:picChg chg="add mod">
          <ac:chgData name="WAN Yiran" userId="S::yiran.wan.2022@msa.smu.edu.sg::3a66c50f-fe17-4bde-a120-25f55dd6c347" providerId="AD" clId="Web-{5C5E2F13-FF8B-2517-ADC9-429159B2FE84}" dt="2023-07-05T11:27:32.644" v="10" actId="1076"/>
          <ac:picMkLst>
            <pc:docMk/>
            <pc:sldMk cId="1762780638" sldId="329"/>
            <ac:picMk id="3" creationId="{E4BD65B8-0D78-40B3-3E6C-89F656495977}"/>
          </ac:picMkLst>
        </pc:picChg>
        <pc:picChg chg="add mod">
          <ac:chgData name="WAN Yiran" userId="S::yiran.wan.2022@msa.smu.edu.sg::3a66c50f-fe17-4bde-a120-25f55dd6c347" providerId="AD" clId="Web-{5C5E2F13-FF8B-2517-ADC9-429159B2FE84}" dt="2023-07-05T11:27:35.051" v="11" actId="1076"/>
          <ac:picMkLst>
            <pc:docMk/>
            <pc:sldMk cId="1762780638" sldId="329"/>
            <ac:picMk id="4" creationId="{603D8BCE-0491-E435-55A4-44459DDF0AFB}"/>
          </ac:picMkLst>
        </pc:picChg>
        <pc:picChg chg="add mod">
          <ac:chgData name="WAN Yiran" userId="S::yiran.wan.2022@msa.smu.edu.sg::3a66c50f-fe17-4bde-a120-25f55dd6c347" providerId="AD" clId="Web-{5C5E2F13-FF8B-2517-ADC9-429159B2FE84}" dt="2023-07-05T11:28:52.038" v="13" actId="1076"/>
          <ac:picMkLst>
            <pc:docMk/>
            <pc:sldMk cId="1762780638" sldId="329"/>
            <ac:picMk id="5" creationId="{2E72F368-CB8B-23C8-B7AB-0515E0A7E723}"/>
          </ac:picMkLst>
        </pc:picChg>
        <pc:picChg chg="add mod">
          <ac:chgData name="WAN Yiran" userId="S::yiran.wan.2022@msa.smu.edu.sg::3a66c50f-fe17-4bde-a120-25f55dd6c347" providerId="AD" clId="Web-{5C5E2F13-FF8B-2517-ADC9-429159B2FE84}" dt="2023-07-05T11:30:28.182" v="16" actId="1076"/>
          <ac:picMkLst>
            <pc:docMk/>
            <pc:sldMk cId="1762780638" sldId="329"/>
            <ac:picMk id="6" creationId="{A3AD76B3-40C6-0C82-2B62-35DDB0C16B05}"/>
          </ac:picMkLst>
        </pc:picChg>
        <pc:picChg chg="add mod">
          <ac:chgData name="WAN Yiran" userId="S::yiran.wan.2022@msa.smu.edu.sg::3a66c50f-fe17-4bde-a120-25f55dd6c347" providerId="AD" clId="Web-{5C5E2F13-FF8B-2517-ADC9-429159B2FE84}" dt="2023-07-05T11:31:34.434" v="22" actId="14100"/>
          <ac:picMkLst>
            <pc:docMk/>
            <pc:sldMk cId="1762780638" sldId="329"/>
            <ac:picMk id="8" creationId="{9038524C-2E9F-CCF8-2520-CB5B931BBC91}"/>
          </ac:picMkLst>
        </pc:picChg>
        <pc:picChg chg="add mod">
          <ac:chgData name="WAN Yiran" userId="S::yiran.wan.2022@msa.smu.edu.sg::3a66c50f-fe17-4bde-a120-25f55dd6c347" providerId="AD" clId="Web-{5C5E2F13-FF8B-2517-ADC9-429159B2FE84}" dt="2023-07-05T11:32:31.390" v="27" actId="14100"/>
          <ac:picMkLst>
            <pc:docMk/>
            <pc:sldMk cId="1762780638" sldId="329"/>
            <ac:picMk id="10" creationId="{3F8DC31A-8791-D05E-373E-51521EB27F9D}"/>
          </ac:picMkLst>
        </pc:picChg>
        <pc:picChg chg="add mod">
          <ac:chgData name="WAN Yiran" userId="S::yiran.wan.2022@msa.smu.edu.sg::3a66c50f-fe17-4bde-a120-25f55dd6c347" providerId="AD" clId="Web-{5C5E2F13-FF8B-2517-ADC9-429159B2FE84}" dt="2023-07-05T11:32:59.578" v="29"/>
          <ac:picMkLst>
            <pc:docMk/>
            <pc:sldMk cId="1762780638" sldId="329"/>
            <ac:picMk id="12" creationId="{F42AD8D5-ABB7-704F-C0A8-C24E248A99A3}"/>
          </ac:picMkLst>
        </pc:picChg>
        <pc:picChg chg="add mod">
          <ac:chgData name="WAN Yiran" userId="S::yiran.wan.2022@msa.smu.edu.sg::3a66c50f-fe17-4bde-a120-25f55dd6c347" providerId="AD" clId="Web-{5C5E2F13-FF8B-2517-ADC9-429159B2FE84}" dt="2023-07-05T11:33:29.157" v="33" actId="14100"/>
          <ac:picMkLst>
            <pc:docMk/>
            <pc:sldMk cId="1762780638" sldId="329"/>
            <ac:picMk id="13" creationId="{0B9D2237-9E5C-0811-2BFE-04C3D7D98DC5}"/>
          </ac:picMkLst>
        </pc:picChg>
      </pc:sldChg>
      <pc:sldChg chg="addSp delSp modSp add replId">
        <pc:chgData name="WAN Yiran" userId="S::yiran.wan.2022@msa.smu.edu.sg::3a66c50f-fe17-4bde-a120-25f55dd6c347" providerId="AD" clId="Web-{5C5E2F13-FF8B-2517-ADC9-429159B2FE84}" dt="2023-07-05T12:38:37.358" v="134"/>
        <pc:sldMkLst>
          <pc:docMk/>
          <pc:sldMk cId="3741899022" sldId="330"/>
        </pc:sldMkLst>
        <pc:picChg chg="add mod">
          <ac:chgData name="WAN Yiran" userId="S::yiran.wan.2022@msa.smu.edu.sg::3a66c50f-fe17-4bde-a120-25f55dd6c347" providerId="AD" clId="Web-{5C5E2F13-FF8B-2517-ADC9-429159B2FE84}" dt="2023-07-05T12:38:37.358" v="134"/>
          <ac:picMkLst>
            <pc:docMk/>
            <pc:sldMk cId="3741899022" sldId="330"/>
            <ac:picMk id="2" creationId="{600A1815-9DAA-8970-7EFD-116D9A9D2D2D}"/>
          </ac:picMkLst>
        </pc:picChg>
        <pc:picChg chg="del">
          <ac:chgData name="WAN Yiran" userId="S::yiran.wan.2022@msa.smu.edu.sg::3a66c50f-fe17-4bde-a120-25f55dd6c347" providerId="AD" clId="Web-{5C5E2F13-FF8B-2517-ADC9-429159B2FE84}" dt="2023-07-05T11:36:50.774" v="45"/>
          <ac:picMkLst>
            <pc:docMk/>
            <pc:sldMk cId="3741899022" sldId="330"/>
            <ac:picMk id="2" creationId="{C8F6C51C-F569-F005-8486-8BFB5EE1CE4E}"/>
          </ac:picMkLst>
        </pc:picChg>
        <pc:picChg chg="add mod">
          <ac:chgData name="WAN Yiran" userId="S::yiran.wan.2022@msa.smu.edu.sg::3a66c50f-fe17-4bde-a120-25f55dd6c347" providerId="AD" clId="Web-{5C5E2F13-FF8B-2517-ADC9-429159B2FE84}" dt="2023-07-05T11:42:01.692" v="68" actId="1076"/>
          <ac:picMkLst>
            <pc:docMk/>
            <pc:sldMk cId="3741899022" sldId="330"/>
            <ac:picMk id="3" creationId="{3389A2F5-15C5-19D6-97B7-11E6735935FB}"/>
          </ac:picMkLst>
        </pc:picChg>
        <pc:picChg chg="add mod">
          <ac:chgData name="WAN Yiran" userId="S::yiran.wan.2022@msa.smu.edu.sg::3a66c50f-fe17-4bde-a120-25f55dd6c347" providerId="AD" clId="Web-{5C5E2F13-FF8B-2517-ADC9-429159B2FE84}" dt="2023-07-05T11:41:41.832" v="62" actId="1076"/>
          <ac:picMkLst>
            <pc:docMk/>
            <pc:sldMk cId="3741899022" sldId="330"/>
            <ac:picMk id="4" creationId="{00EEF9DF-44D3-0CC5-9117-8D1CFB4074B5}"/>
          </ac:picMkLst>
        </pc:picChg>
        <pc:picChg chg="add mod">
          <ac:chgData name="WAN Yiran" userId="S::yiran.wan.2022@msa.smu.edu.sg::3a66c50f-fe17-4bde-a120-25f55dd6c347" providerId="AD" clId="Web-{5C5E2F13-FF8B-2517-ADC9-429159B2FE84}" dt="2023-07-05T11:41:59.848" v="67" actId="1076"/>
          <ac:picMkLst>
            <pc:docMk/>
            <pc:sldMk cId="3741899022" sldId="330"/>
            <ac:picMk id="5" creationId="{AEE027BF-1AAA-41F3-491C-02A3BEDE1790}"/>
          </ac:picMkLst>
        </pc:picChg>
        <pc:picChg chg="add mod">
          <ac:chgData name="WAN Yiran" userId="S::yiran.wan.2022@msa.smu.edu.sg::3a66c50f-fe17-4bde-a120-25f55dd6c347" providerId="AD" clId="Web-{5C5E2F13-FF8B-2517-ADC9-429159B2FE84}" dt="2023-07-05T11:42:11.271" v="71" actId="1076"/>
          <ac:picMkLst>
            <pc:docMk/>
            <pc:sldMk cId="3741899022" sldId="330"/>
            <ac:picMk id="6" creationId="{5BC39456-068E-016F-A6B9-B25F9E866B91}"/>
          </ac:picMkLst>
        </pc:picChg>
        <pc:picChg chg="add mod">
          <ac:chgData name="WAN Yiran" userId="S::yiran.wan.2022@msa.smu.edu.sg::3a66c50f-fe17-4bde-a120-25f55dd6c347" providerId="AD" clId="Web-{5C5E2F13-FF8B-2517-ADC9-429159B2FE84}" dt="2023-07-05T11:41:57.254" v="66" actId="1076"/>
          <ac:picMkLst>
            <pc:docMk/>
            <pc:sldMk cId="3741899022" sldId="330"/>
            <ac:picMk id="7" creationId="{24F664D5-160C-6F82-E48D-BF1B49554C77}"/>
          </ac:picMkLst>
        </pc:picChg>
        <pc:picChg chg="add mod">
          <ac:chgData name="WAN Yiran" userId="S::yiran.wan.2022@msa.smu.edu.sg::3a66c50f-fe17-4bde-a120-25f55dd6c347" providerId="AD" clId="Web-{5C5E2F13-FF8B-2517-ADC9-429159B2FE84}" dt="2023-07-05T11:42:08.739" v="70" actId="1076"/>
          <ac:picMkLst>
            <pc:docMk/>
            <pc:sldMk cId="3741899022" sldId="330"/>
            <ac:picMk id="8" creationId="{84A6C130-5882-AF55-7EDA-4D9FDD75C68F}"/>
          </ac:picMkLst>
        </pc:picChg>
      </pc:sldChg>
      <pc:sldChg chg="addSp delSp modSp add ord replId">
        <pc:chgData name="WAN Yiran" userId="S::yiran.wan.2022@msa.smu.edu.sg::3a66c50f-fe17-4bde-a120-25f55dd6c347" providerId="AD" clId="Web-{5C5E2F13-FF8B-2517-ADC9-429159B2FE84}" dt="2023-07-05T12:18:47.049" v="133"/>
        <pc:sldMkLst>
          <pc:docMk/>
          <pc:sldMk cId="1145346408" sldId="331"/>
        </pc:sldMkLst>
        <pc:picChg chg="add mod">
          <ac:chgData name="WAN Yiran" userId="S::yiran.wan.2022@msa.smu.edu.sg::3a66c50f-fe17-4bde-a120-25f55dd6c347" providerId="AD" clId="Web-{5C5E2F13-FF8B-2517-ADC9-429159B2FE84}" dt="2023-07-05T12:18:27.299" v="132" actId="1076"/>
          <ac:picMkLst>
            <pc:docMk/>
            <pc:sldMk cId="1145346408" sldId="331"/>
            <ac:picMk id="2" creationId="{82452031-C765-B19C-399E-77D9128CF460}"/>
          </ac:picMkLst>
        </pc:picChg>
        <pc:picChg chg="del">
          <ac:chgData name="WAN Yiran" userId="S::yiran.wan.2022@msa.smu.edu.sg::3a66c50f-fe17-4bde-a120-25f55dd6c347" providerId="AD" clId="Web-{5C5E2F13-FF8B-2517-ADC9-429159B2FE84}" dt="2023-07-05T11:43:30.445" v="74"/>
          <ac:picMkLst>
            <pc:docMk/>
            <pc:sldMk cId="1145346408" sldId="331"/>
            <ac:picMk id="2" creationId="{C8F6C51C-F569-F005-8486-8BFB5EE1CE4E}"/>
          </ac:picMkLst>
        </pc:picChg>
        <pc:picChg chg="add mod">
          <ac:chgData name="WAN Yiran" userId="S::yiran.wan.2022@msa.smu.edu.sg::3a66c50f-fe17-4bde-a120-25f55dd6c347" providerId="AD" clId="Web-{5C5E2F13-FF8B-2517-ADC9-429159B2FE84}" dt="2023-07-05T12:18:22.408" v="127" actId="1076"/>
          <ac:picMkLst>
            <pc:docMk/>
            <pc:sldMk cId="1145346408" sldId="331"/>
            <ac:picMk id="3" creationId="{524A0EE5-4AF7-A3BE-248C-D2CDCCF9500F}"/>
          </ac:picMkLst>
        </pc:picChg>
        <pc:picChg chg="add mod">
          <ac:chgData name="WAN Yiran" userId="S::yiran.wan.2022@msa.smu.edu.sg::3a66c50f-fe17-4bde-a120-25f55dd6c347" providerId="AD" clId="Web-{5C5E2F13-FF8B-2517-ADC9-429159B2FE84}" dt="2023-07-05T12:18:22.423" v="128" actId="1076"/>
          <ac:picMkLst>
            <pc:docMk/>
            <pc:sldMk cId="1145346408" sldId="331"/>
            <ac:picMk id="4" creationId="{5739D21C-D5B4-51A9-EA45-D9D3F7995550}"/>
          </ac:picMkLst>
        </pc:picChg>
        <pc:picChg chg="add mod">
          <ac:chgData name="WAN Yiran" userId="S::yiran.wan.2022@msa.smu.edu.sg::3a66c50f-fe17-4bde-a120-25f55dd6c347" providerId="AD" clId="Web-{5C5E2F13-FF8B-2517-ADC9-429159B2FE84}" dt="2023-07-05T12:18:22.455" v="129" actId="1076"/>
          <ac:picMkLst>
            <pc:docMk/>
            <pc:sldMk cId="1145346408" sldId="331"/>
            <ac:picMk id="5" creationId="{97D4F123-9BC2-4F90-091D-D6CD29E5BDBD}"/>
          </ac:picMkLst>
        </pc:picChg>
        <pc:picChg chg="add mod">
          <ac:chgData name="WAN Yiran" userId="S::yiran.wan.2022@msa.smu.edu.sg::3a66c50f-fe17-4bde-a120-25f55dd6c347" providerId="AD" clId="Web-{5C5E2F13-FF8B-2517-ADC9-429159B2FE84}" dt="2023-07-05T12:18:22.470" v="130" actId="1076"/>
          <ac:picMkLst>
            <pc:docMk/>
            <pc:sldMk cId="1145346408" sldId="331"/>
            <ac:picMk id="6" creationId="{E1550C97-386E-1F13-AFD1-1CDA50A77077}"/>
          </ac:picMkLst>
        </pc:picChg>
        <pc:picChg chg="add mod">
          <ac:chgData name="WAN Yiran" userId="S::yiran.wan.2022@msa.smu.edu.sg::3a66c50f-fe17-4bde-a120-25f55dd6c347" providerId="AD" clId="Web-{5C5E2F13-FF8B-2517-ADC9-429159B2FE84}" dt="2023-07-05T12:18:27.236" v="131" actId="1076"/>
          <ac:picMkLst>
            <pc:docMk/>
            <pc:sldMk cId="1145346408" sldId="331"/>
            <ac:picMk id="7" creationId="{4CA15380-3F56-267D-64E5-127C2EE8268D}"/>
          </ac:picMkLst>
        </pc:picChg>
      </pc:sldChg>
      <pc:sldChg chg="addSp delSp modSp new">
        <pc:chgData name="WAN Yiran" userId="S::yiran.wan.2022@msa.smu.edu.sg::3a66c50f-fe17-4bde-a120-25f55dd6c347" providerId="AD" clId="Web-{5C5E2F13-FF8B-2517-ADC9-429159B2FE84}" dt="2023-07-05T11:58:55.433" v="111"/>
        <pc:sldMkLst>
          <pc:docMk/>
          <pc:sldMk cId="2546882855" sldId="333"/>
        </pc:sldMkLst>
        <pc:picChg chg="add del mod">
          <ac:chgData name="WAN Yiran" userId="S::yiran.wan.2022@msa.smu.edu.sg::3a66c50f-fe17-4bde-a120-25f55dd6c347" providerId="AD" clId="Web-{5C5E2F13-FF8B-2517-ADC9-429159B2FE84}" dt="2023-07-05T11:58:55.433" v="111"/>
          <ac:picMkLst>
            <pc:docMk/>
            <pc:sldMk cId="2546882855" sldId="333"/>
            <ac:picMk id="2" creationId="{E5729F8B-81F9-6E94-48F2-0A63CBB956B9}"/>
          </ac:picMkLst>
        </pc:picChg>
      </pc:sldChg>
    </pc:docChg>
  </pc:docChgLst>
  <pc:docChgLst>
    <pc:chgData name="FU Yanrou" userId="47662c92-e78b-4068-b82f-0a83edf5b558" providerId="ADAL" clId="{7B0C9721-D651-430A-930E-66003A3CEB7D}"/>
    <pc:docChg chg="undo redo custSel addSld delSld modSld sldOrd">
      <pc:chgData name="FU Yanrou" userId="47662c92-e78b-4068-b82f-0a83edf5b558" providerId="ADAL" clId="{7B0C9721-D651-430A-930E-66003A3CEB7D}" dt="2023-07-07T12:49:00.034" v="1343" actId="47"/>
      <pc:docMkLst>
        <pc:docMk/>
      </pc:docMkLst>
      <pc:sldChg chg="modSp mod">
        <pc:chgData name="FU Yanrou" userId="47662c92-e78b-4068-b82f-0a83edf5b558" providerId="ADAL" clId="{7B0C9721-D651-430A-930E-66003A3CEB7D}" dt="2023-07-06T19:26:51.806" v="1022" actId="1076"/>
        <pc:sldMkLst>
          <pc:docMk/>
          <pc:sldMk cId="0" sldId="256"/>
        </pc:sldMkLst>
        <pc:spChg chg="mod">
          <ac:chgData name="FU Yanrou" userId="47662c92-e78b-4068-b82f-0a83edf5b558" providerId="ADAL" clId="{7B0C9721-D651-430A-930E-66003A3CEB7D}" dt="2023-07-06T19:26:51.806" v="1022" actId="1076"/>
          <ac:spMkLst>
            <pc:docMk/>
            <pc:sldMk cId="0" sldId="256"/>
            <ac:spMk id="538" creationId="{00000000-0000-0000-0000-000000000000}"/>
          </ac:spMkLst>
        </pc:spChg>
      </pc:sldChg>
      <pc:sldChg chg="addSp modSp mod">
        <pc:chgData name="FU Yanrou" userId="47662c92-e78b-4068-b82f-0a83edf5b558" providerId="ADAL" clId="{7B0C9721-D651-430A-930E-66003A3CEB7D}" dt="2023-07-07T11:54:55.531" v="1309" actId="1076"/>
        <pc:sldMkLst>
          <pc:docMk/>
          <pc:sldMk cId="0" sldId="258"/>
        </pc:sldMkLst>
        <pc:spChg chg="add mod">
          <ac:chgData name="FU Yanrou" userId="47662c92-e78b-4068-b82f-0a83edf5b558" providerId="ADAL" clId="{7B0C9721-D651-430A-930E-66003A3CEB7D}" dt="2023-07-07T11:54:15.331" v="1302" actId="1076"/>
          <ac:spMkLst>
            <pc:docMk/>
            <pc:sldMk cId="0" sldId="258"/>
            <ac:spMk id="2" creationId="{AFA74A51-C1DC-2484-D889-ACB463E2F463}"/>
          </ac:spMkLst>
        </pc:spChg>
        <pc:spChg chg="add mod">
          <ac:chgData name="FU Yanrou" userId="47662c92-e78b-4068-b82f-0a83edf5b558" providerId="ADAL" clId="{7B0C9721-D651-430A-930E-66003A3CEB7D}" dt="2023-07-07T11:54:55.531" v="1309" actId="1076"/>
          <ac:spMkLst>
            <pc:docMk/>
            <pc:sldMk cId="0" sldId="258"/>
            <ac:spMk id="3" creationId="{F9E28F15-F271-23B8-149D-598C25DEA826}"/>
          </ac:spMkLst>
        </pc:spChg>
        <pc:spChg chg="mod">
          <ac:chgData name="FU Yanrou" userId="47662c92-e78b-4068-b82f-0a83edf5b558" providerId="ADAL" clId="{7B0C9721-D651-430A-930E-66003A3CEB7D}" dt="2023-07-07T11:54:55.531" v="1309" actId="1076"/>
          <ac:spMkLst>
            <pc:docMk/>
            <pc:sldMk cId="0" sldId="258"/>
            <ac:spMk id="611" creationId="{00000000-0000-0000-0000-000000000000}"/>
          </ac:spMkLst>
        </pc:spChg>
        <pc:spChg chg="mod">
          <ac:chgData name="FU Yanrou" userId="47662c92-e78b-4068-b82f-0a83edf5b558" providerId="ADAL" clId="{7B0C9721-D651-430A-930E-66003A3CEB7D}" dt="2023-07-07T11:54:55.531" v="1309" actId="1076"/>
          <ac:spMkLst>
            <pc:docMk/>
            <pc:sldMk cId="0" sldId="258"/>
            <ac:spMk id="613" creationId="{00000000-0000-0000-0000-000000000000}"/>
          </ac:spMkLst>
        </pc:spChg>
        <pc:spChg chg="mod">
          <ac:chgData name="FU Yanrou" userId="47662c92-e78b-4068-b82f-0a83edf5b558" providerId="ADAL" clId="{7B0C9721-D651-430A-930E-66003A3CEB7D}" dt="2023-07-07T11:54:55.531" v="1309" actId="1076"/>
          <ac:spMkLst>
            <pc:docMk/>
            <pc:sldMk cId="0" sldId="258"/>
            <ac:spMk id="672" creationId="{00000000-0000-0000-0000-000000000000}"/>
          </ac:spMkLst>
        </pc:spChg>
        <pc:spChg chg="mod">
          <ac:chgData name="FU Yanrou" userId="47662c92-e78b-4068-b82f-0a83edf5b558" providerId="ADAL" clId="{7B0C9721-D651-430A-930E-66003A3CEB7D}" dt="2023-07-07T11:54:55.531" v="1309" actId="1076"/>
          <ac:spMkLst>
            <pc:docMk/>
            <pc:sldMk cId="0" sldId="258"/>
            <ac:spMk id="674" creationId="{00000000-0000-0000-0000-000000000000}"/>
          </ac:spMkLst>
        </pc:spChg>
        <pc:spChg chg="mod">
          <ac:chgData name="FU Yanrou" userId="47662c92-e78b-4068-b82f-0a83edf5b558" providerId="ADAL" clId="{7B0C9721-D651-430A-930E-66003A3CEB7D}" dt="2023-07-07T11:54:02.419" v="1297" actId="1076"/>
          <ac:spMkLst>
            <pc:docMk/>
            <pc:sldMk cId="0" sldId="258"/>
            <ac:spMk id="675" creationId="{00000000-0000-0000-0000-000000000000}"/>
          </ac:spMkLst>
        </pc:spChg>
        <pc:spChg chg="mod">
          <ac:chgData name="FU Yanrou" userId="47662c92-e78b-4068-b82f-0a83edf5b558" providerId="ADAL" clId="{7B0C9721-D651-430A-930E-66003A3CEB7D}" dt="2023-07-07T11:54:55.531" v="1309" actId="1076"/>
          <ac:spMkLst>
            <pc:docMk/>
            <pc:sldMk cId="0" sldId="258"/>
            <ac:spMk id="677" creationId="{00000000-0000-0000-0000-000000000000}"/>
          </ac:spMkLst>
        </pc:spChg>
        <pc:spChg chg="mod">
          <ac:chgData name="FU Yanrou" userId="47662c92-e78b-4068-b82f-0a83edf5b558" providerId="ADAL" clId="{7B0C9721-D651-430A-930E-66003A3CEB7D}" dt="2023-07-07T11:52:44.708" v="1278" actId="404"/>
          <ac:spMkLst>
            <pc:docMk/>
            <pc:sldMk cId="0" sldId="258"/>
            <ac:spMk id="678" creationId="{00000000-0000-0000-0000-000000000000}"/>
          </ac:spMkLst>
        </pc:spChg>
        <pc:spChg chg="mod">
          <ac:chgData name="FU Yanrou" userId="47662c92-e78b-4068-b82f-0a83edf5b558" providerId="ADAL" clId="{7B0C9721-D651-430A-930E-66003A3CEB7D}" dt="2023-07-07T11:53:53.344" v="1296" actId="1076"/>
          <ac:spMkLst>
            <pc:docMk/>
            <pc:sldMk cId="0" sldId="258"/>
            <ac:spMk id="680" creationId="{00000000-0000-0000-0000-000000000000}"/>
          </ac:spMkLst>
        </pc:spChg>
        <pc:cxnChg chg="add mod">
          <ac:chgData name="FU Yanrou" userId="47662c92-e78b-4068-b82f-0a83edf5b558" providerId="ADAL" clId="{7B0C9721-D651-430A-930E-66003A3CEB7D}" dt="2023-07-07T11:54:23.786" v="1304" actId="1076"/>
          <ac:cxnSpMkLst>
            <pc:docMk/>
            <pc:sldMk cId="0" sldId="258"/>
            <ac:cxnSpMk id="4" creationId="{83D4058F-7E0A-5923-7BE5-7D3F7B368199}"/>
          </ac:cxnSpMkLst>
        </pc:cxnChg>
        <pc:cxnChg chg="mod">
          <ac:chgData name="FU Yanrou" userId="47662c92-e78b-4068-b82f-0a83edf5b558" providerId="ADAL" clId="{7B0C9721-D651-430A-930E-66003A3CEB7D}" dt="2023-07-07T11:54:55.531" v="1309" actId="1076"/>
          <ac:cxnSpMkLst>
            <pc:docMk/>
            <pc:sldMk cId="0" sldId="258"/>
            <ac:cxnSpMk id="681" creationId="{00000000-0000-0000-0000-000000000000}"/>
          </ac:cxnSpMkLst>
        </pc:cxnChg>
        <pc:cxnChg chg="mod">
          <ac:chgData name="FU Yanrou" userId="47662c92-e78b-4068-b82f-0a83edf5b558" providerId="ADAL" clId="{7B0C9721-D651-430A-930E-66003A3CEB7D}" dt="2023-07-07T11:54:55.531" v="1309" actId="1076"/>
          <ac:cxnSpMkLst>
            <pc:docMk/>
            <pc:sldMk cId="0" sldId="258"/>
            <ac:cxnSpMk id="682" creationId="{00000000-0000-0000-0000-000000000000}"/>
          </ac:cxnSpMkLst>
        </pc:cxnChg>
        <pc:cxnChg chg="mod">
          <ac:chgData name="FU Yanrou" userId="47662c92-e78b-4068-b82f-0a83edf5b558" providerId="ADAL" clId="{7B0C9721-D651-430A-930E-66003A3CEB7D}" dt="2023-07-07T11:54:55.531" v="1309" actId="1076"/>
          <ac:cxnSpMkLst>
            <pc:docMk/>
            <pc:sldMk cId="0" sldId="258"/>
            <ac:cxnSpMk id="683" creationId="{00000000-0000-0000-0000-000000000000}"/>
          </ac:cxnSpMkLst>
        </pc:cxnChg>
        <pc:cxnChg chg="mod">
          <ac:chgData name="FU Yanrou" userId="47662c92-e78b-4068-b82f-0a83edf5b558" providerId="ADAL" clId="{7B0C9721-D651-430A-930E-66003A3CEB7D}" dt="2023-07-07T11:54:05.494" v="1298" actId="1076"/>
          <ac:cxnSpMkLst>
            <pc:docMk/>
            <pc:sldMk cId="0" sldId="258"/>
            <ac:cxnSpMk id="684" creationId="{00000000-0000-0000-0000-000000000000}"/>
          </ac:cxnSpMkLst>
        </pc:cxnChg>
      </pc:sldChg>
      <pc:sldChg chg="del">
        <pc:chgData name="FU Yanrou" userId="47662c92-e78b-4068-b82f-0a83edf5b558" providerId="ADAL" clId="{7B0C9721-D651-430A-930E-66003A3CEB7D}" dt="2023-07-06T19:29:16.070" v="1101" actId="47"/>
        <pc:sldMkLst>
          <pc:docMk/>
          <pc:sldMk cId="0" sldId="259"/>
        </pc:sldMkLst>
      </pc:sldChg>
      <pc:sldChg chg="addSp delSp modSp del mod modNotesTx">
        <pc:chgData name="FU Yanrou" userId="47662c92-e78b-4068-b82f-0a83edf5b558" providerId="ADAL" clId="{7B0C9721-D651-430A-930E-66003A3CEB7D}" dt="2023-07-07T11:48:41.626" v="1233" actId="47"/>
        <pc:sldMkLst>
          <pc:docMk/>
          <pc:sldMk cId="0" sldId="264"/>
        </pc:sldMkLst>
        <pc:spChg chg="mod">
          <ac:chgData name="FU Yanrou" userId="47662c92-e78b-4068-b82f-0a83edf5b558" providerId="ADAL" clId="{7B0C9721-D651-430A-930E-66003A3CEB7D}" dt="2023-07-06T18:52:12.639" v="945" actId="1076"/>
          <ac:spMkLst>
            <pc:docMk/>
            <pc:sldMk cId="0" sldId="264"/>
            <ac:spMk id="2" creationId="{A886C7F3-F64A-7449-B485-52D30D4174CC}"/>
          </ac:spMkLst>
        </pc:spChg>
        <pc:spChg chg="mod">
          <ac:chgData name="FU Yanrou" userId="47662c92-e78b-4068-b82f-0a83edf5b558" providerId="ADAL" clId="{7B0C9721-D651-430A-930E-66003A3CEB7D}" dt="2023-07-06T18:51:04.086" v="930" actId="1076"/>
          <ac:spMkLst>
            <pc:docMk/>
            <pc:sldMk cId="0" sldId="264"/>
            <ac:spMk id="4" creationId="{8B7D21CD-FAFD-3DD2-5BC9-FED2DAED982E}"/>
          </ac:spMkLst>
        </pc:spChg>
        <pc:spChg chg="mod">
          <ac:chgData name="FU Yanrou" userId="47662c92-e78b-4068-b82f-0a83edf5b558" providerId="ADAL" clId="{7B0C9721-D651-430A-930E-66003A3CEB7D}" dt="2023-07-06T18:52:21.074" v="947" actId="1076"/>
          <ac:spMkLst>
            <pc:docMk/>
            <pc:sldMk cId="0" sldId="264"/>
            <ac:spMk id="5" creationId="{A8DF626C-110F-4C19-86CE-01FAA8414718}"/>
          </ac:spMkLst>
        </pc:spChg>
        <pc:spChg chg="mod">
          <ac:chgData name="FU Yanrou" userId="47662c92-e78b-4068-b82f-0a83edf5b558" providerId="ADAL" clId="{7B0C9721-D651-430A-930E-66003A3CEB7D}" dt="2023-07-06T18:52:33.800" v="948" actId="1076"/>
          <ac:spMkLst>
            <pc:docMk/>
            <pc:sldMk cId="0" sldId="264"/>
            <ac:spMk id="6" creationId="{018A7103-34E0-9140-F917-0ED78425D0D9}"/>
          </ac:spMkLst>
        </pc:spChg>
        <pc:spChg chg="add del">
          <ac:chgData name="FU Yanrou" userId="47662c92-e78b-4068-b82f-0a83edf5b558" providerId="ADAL" clId="{7B0C9721-D651-430A-930E-66003A3CEB7D}" dt="2023-07-06T15:21:23.030" v="210" actId="22"/>
          <ac:spMkLst>
            <pc:docMk/>
            <pc:sldMk cId="0" sldId="264"/>
            <ac:spMk id="8" creationId="{94FB9A0B-E46B-B74E-B8DA-2C89A233D391}"/>
          </ac:spMkLst>
        </pc:spChg>
        <pc:spChg chg="add del">
          <ac:chgData name="FU Yanrou" userId="47662c92-e78b-4068-b82f-0a83edf5b558" providerId="ADAL" clId="{7B0C9721-D651-430A-930E-66003A3CEB7D}" dt="2023-07-06T15:21:43.238" v="216" actId="22"/>
          <ac:spMkLst>
            <pc:docMk/>
            <pc:sldMk cId="0" sldId="264"/>
            <ac:spMk id="10" creationId="{E43F016C-F735-9882-ACFD-B4913C5A00EC}"/>
          </ac:spMkLst>
        </pc:spChg>
        <pc:spChg chg="add del mod">
          <ac:chgData name="FU Yanrou" userId="47662c92-e78b-4068-b82f-0a83edf5b558" providerId="ADAL" clId="{7B0C9721-D651-430A-930E-66003A3CEB7D}" dt="2023-07-06T15:21:56.214" v="222" actId="688"/>
          <ac:spMkLst>
            <pc:docMk/>
            <pc:sldMk cId="0" sldId="264"/>
            <ac:spMk id="1038" creationId="{00000000-0000-0000-0000-000000000000}"/>
          </ac:spMkLst>
        </pc:spChg>
        <pc:spChg chg="del">
          <ac:chgData name="FU Yanrou" userId="47662c92-e78b-4068-b82f-0a83edf5b558" providerId="ADAL" clId="{7B0C9721-D651-430A-930E-66003A3CEB7D}" dt="2023-07-06T15:22:45.813" v="234" actId="478"/>
          <ac:spMkLst>
            <pc:docMk/>
            <pc:sldMk cId="0" sldId="264"/>
            <ac:spMk id="1043" creationId="{00000000-0000-0000-0000-000000000000}"/>
          </ac:spMkLst>
        </pc:spChg>
        <pc:spChg chg="del">
          <ac:chgData name="FU Yanrou" userId="47662c92-e78b-4068-b82f-0a83edf5b558" providerId="ADAL" clId="{7B0C9721-D651-430A-930E-66003A3CEB7D}" dt="2023-07-06T15:22:45.813" v="234" actId="478"/>
          <ac:spMkLst>
            <pc:docMk/>
            <pc:sldMk cId="0" sldId="264"/>
            <ac:spMk id="1044" creationId="{00000000-0000-0000-0000-000000000000}"/>
          </ac:spMkLst>
        </pc:spChg>
        <pc:spChg chg="del">
          <ac:chgData name="FU Yanrou" userId="47662c92-e78b-4068-b82f-0a83edf5b558" providerId="ADAL" clId="{7B0C9721-D651-430A-930E-66003A3CEB7D}" dt="2023-07-06T15:22:45.813" v="234" actId="478"/>
          <ac:spMkLst>
            <pc:docMk/>
            <pc:sldMk cId="0" sldId="264"/>
            <ac:spMk id="1045" creationId="{00000000-0000-0000-0000-000000000000}"/>
          </ac:spMkLst>
        </pc:spChg>
        <pc:spChg chg="del">
          <ac:chgData name="FU Yanrou" userId="47662c92-e78b-4068-b82f-0a83edf5b558" providerId="ADAL" clId="{7B0C9721-D651-430A-930E-66003A3CEB7D}" dt="2023-07-06T15:22:45.813" v="234" actId="478"/>
          <ac:spMkLst>
            <pc:docMk/>
            <pc:sldMk cId="0" sldId="264"/>
            <ac:spMk id="1046" creationId="{00000000-0000-0000-0000-000000000000}"/>
          </ac:spMkLst>
        </pc:spChg>
        <pc:spChg chg="del">
          <ac:chgData name="FU Yanrou" userId="47662c92-e78b-4068-b82f-0a83edf5b558" providerId="ADAL" clId="{7B0C9721-D651-430A-930E-66003A3CEB7D}" dt="2023-07-06T15:22:45.813" v="234" actId="478"/>
          <ac:spMkLst>
            <pc:docMk/>
            <pc:sldMk cId="0" sldId="264"/>
            <ac:spMk id="1047" creationId="{00000000-0000-0000-0000-000000000000}"/>
          </ac:spMkLst>
        </pc:spChg>
        <pc:spChg chg="del">
          <ac:chgData name="FU Yanrou" userId="47662c92-e78b-4068-b82f-0a83edf5b558" providerId="ADAL" clId="{7B0C9721-D651-430A-930E-66003A3CEB7D}" dt="2023-07-06T15:22:45.813" v="234" actId="478"/>
          <ac:spMkLst>
            <pc:docMk/>
            <pc:sldMk cId="0" sldId="264"/>
            <ac:spMk id="1048" creationId="{00000000-0000-0000-0000-000000000000}"/>
          </ac:spMkLst>
        </pc:spChg>
        <pc:spChg chg="del">
          <ac:chgData name="FU Yanrou" userId="47662c92-e78b-4068-b82f-0a83edf5b558" providerId="ADAL" clId="{7B0C9721-D651-430A-930E-66003A3CEB7D}" dt="2023-07-06T15:22:45.813" v="234" actId="478"/>
          <ac:spMkLst>
            <pc:docMk/>
            <pc:sldMk cId="0" sldId="264"/>
            <ac:spMk id="1049" creationId="{00000000-0000-0000-0000-000000000000}"/>
          </ac:spMkLst>
        </pc:spChg>
        <pc:spChg chg="del">
          <ac:chgData name="FU Yanrou" userId="47662c92-e78b-4068-b82f-0a83edf5b558" providerId="ADAL" clId="{7B0C9721-D651-430A-930E-66003A3CEB7D}" dt="2023-07-06T15:22:45.813" v="234" actId="478"/>
          <ac:spMkLst>
            <pc:docMk/>
            <pc:sldMk cId="0" sldId="264"/>
            <ac:spMk id="1050" creationId="{00000000-0000-0000-0000-000000000000}"/>
          </ac:spMkLst>
        </pc:spChg>
        <pc:spChg chg="del">
          <ac:chgData name="FU Yanrou" userId="47662c92-e78b-4068-b82f-0a83edf5b558" providerId="ADAL" clId="{7B0C9721-D651-430A-930E-66003A3CEB7D}" dt="2023-07-06T15:22:37.884" v="233" actId="478"/>
          <ac:spMkLst>
            <pc:docMk/>
            <pc:sldMk cId="0" sldId="264"/>
            <ac:spMk id="1051" creationId="{00000000-0000-0000-0000-000000000000}"/>
          </ac:spMkLst>
        </pc:spChg>
        <pc:spChg chg="del">
          <ac:chgData name="FU Yanrou" userId="47662c92-e78b-4068-b82f-0a83edf5b558" providerId="ADAL" clId="{7B0C9721-D651-430A-930E-66003A3CEB7D}" dt="2023-07-06T15:22:37.884" v="233" actId="478"/>
          <ac:spMkLst>
            <pc:docMk/>
            <pc:sldMk cId="0" sldId="264"/>
            <ac:spMk id="1052" creationId="{00000000-0000-0000-0000-000000000000}"/>
          </ac:spMkLst>
        </pc:spChg>
        <pc:spChg chg="del">
          <ac:chgData name="FU Yanrou" userId="47662c92-e78b-4068-b82f-0a83edf5b558" providerId="ADAL" clId="{7B0C9721-D651-430A-930E-66003A3CEB7D}" dt="2023-07-06T15:22:37.884" v="233" actId="478"/>
          <ac:spMkLst>
            <pc:docMk/>
            <pc:sldMk cId="0" sldId="264"/>
            <ac:spMk id="1053" creationId="{00000000-0000-0000-0000-000000000000}"/>
          </ac:spMkLst>
        </pc:spChg>
        <pc:spChg chg="del">
          <ac:chgData name="FU Yanrou" userId="47662c92-e78b-4068-b82f-0a83edf5b558" providerId="ADAL" clId="{7B0C9721-D651-430A-930E-66003A3CEB7D}" dt="2023-07-06T15:22:37.884" v="233" actId="478"/>
          <ac:spMkLst>
            <pc:docMk/>
            <pc:sldMk cId="0" sldId="264"/>
            <ac:spMk id="1054" creationId="{00000000-0000-0000-0000-000000000000}"/>
          </ac:spMkLst>
        </pc:spChg>
        <pc:spChg chg="del">
          <ac:chgData name="FU Yanrou" userId="47662c92-e78b-4068-b82f-0a83edf5b558" providerId="ADAL" clId="{7B0C9721-D651-430A-930E-66003A3CEB7D}" dt="2023-07-06T15:22:37.884" v="233" actId="478"/>
          <ac:spMkLst>
            <pc:docMk/>
            <pc:sldMk cId="0" sldId="264"/>
            <ac:spMk id="1055" creationId="{00000000-0000-0000-0000-000000000000}"/>
          </ac:spMkLst>
        </pc:spChg>
        <pc:spChg chg="del">
          <ac:chgData name="FU Yanrou" userId="47662c92-e78b-4068-b82f-0a83edf5b558" providerId="ADAL" clId="{7B0C9721-D651-430A-930E-66003A3CEB7D}" dt="2023-07-06T15:22:37.884" v="233" actId="478"/>
          <ac:spMkLst>
            <pc:docMk/>
            <pc:sldMk cId="0" sldId="264"/>
            <ac:spMk id="1056" creationId="{00000000-0000-0000-0000-000000000000}"/>
          </ac:spMkLst>
        </pc:spChg>
        <pc:spChg chg="del">
          <ac:chgData name="FU Yanrou" userId="47662c92-e78b-4068-b82f-0a83edf5b558" providerId="ADAL" clId="{7B0C9721-D651-430A-930E-66003A3CEB7D}" dt="2023-07-06T15:22:57.498" v="236" actId="478"/>
          <ac:spMkLst>
            <pc:docMk/>
            <pc:sldMk cId="0" sldId="264"/>
            <ac:spMk id="1057" creationId="{00000000-0000-0000-0000-000000000000}"/>
          </ac:spMkLst>
        </pc:spChg>
        <pc:spChg chg="del">
          <ac:chgData name="FU Yanrou" userId="47662c92-e78b-4068-b82f-0a83edf5b558" providerId="ADAL" clId="{7B0C9721-D651-430A-930E-66003A3CEB7D}" dt="2023-07-06T15:22:57.498" v="236" actId="478"/>
          <ac:spMkLst>
            <pc:docMk/>
            <pc:sldMk cId="0" sldId="264"/>
            <ac:spMk id="1058" creationId="{00000000-0000-0000-0000-000000000000}"/>
          </ac:spMkLst>
        </pc:spChg>
        <pc:spChg chg="del">
          <ac:chgData name="FU Yanrou" userId="47662c92-e78b-4068-b82f-0a83edf5b558" providerId="ADAL" clId="{7B0C9721-D651-430A-930E-66003A3CEB7D}" dt="2023-07-06T15:22:57.498" v="236" actId="478"/>
          <ac:spMkLst>
            <pc:docMk/>
            <pc:sldMk cId="0" sldId="264"/>
            <ac:spMk id="1059" creationId="{00000000-0000-0000-0000-000000000000}"/>
          </ac:spMkLst>
        </pc:spChg>
        <pc:spChg chg="del">
          <ac:chgData name="FU Yanrou" userId="47662c92-e78b-4068-b82f-0a83edf5b558" providerId="ADAL" clId="{7B0C9721-D651-430A-930E-66003A3CEB7D}" dt="2023-07-06T15:22:57.498" v="236" actId="478"/>
          <ac:spMkLst>
            <pc:docMk/>
            <pc:sldMk cId="0" sldId="264"/>
            <ac:spMk id="1060" creationId="{00000000-0000-0000-0000-000000000000}"/>
          </ac:spMkLst>
        </pc:spChg>
        <pc:spChg chg="del">
          <ac:chgData name="FU Yanrou" userId="47662c92-e78b-4068-b82f-0a83edf5b558" providerId="ADAL" clId="{7B0C9721-D651-430A-930E-66003A3CEB7D}" dt="2023-07-06T15:22:57.498" v="236" actId="478"/>
          <ac:spMkLst>
            <pc:docMk/>
            <pc:sldMk cId="0" sldId="264"/>
            <ac:spMk id="1061" creationId="{00000000-0000-0000-0000-000000000000}"/>
          </ac:spMkLst>
        </pc:spChg>
        <pc:spChg chg="del">
          <ac:chgData name="FU Yanrou" userId="47662c92-e78b-4068-b82f-0a83edf5b558" providerId="ADAL" clId="{7B0C9721-D651-430A-930E-66003A3CEB7D}" dt="2023-07-06T15:23:06.680" v="238" actId="478"/>
          <ac:spMkLst>
            <pc:docMk/>
            <pc:sldMk cId="0" sldId="264"/>
            <ac:spMk id="1062" creationId="{00000000-0000-0000-0000-000000000000}"/>
          </ac:spMkLst>
        </pc:spChg>
        <pc:spChg chg="del">
          <ac:chgData name="FU Yanrou" userId="47662c92-e78b-4068-b82f-0a83edf5b558" providerId="ADAL" clId="{7B0C9721-D651-430A-930E-66003A3CEB7D}" dt="2023-07-06T15:23:06.680" v="238" actId="478"/>
          <ac:spMkLst>
            <pc:docMk/>
            <pc:sldMk cId="0" sldId="264"/>
            <ac:spMk id="1063" creationId="{00000000-0000-0000-0000-000000000000}"/>
          </ac:spMkLst>
        </pc:spChg>
        <pc:spChg chg="del">
          <ac:chgData name="FU Yanrou" userId="47662c92-e78b-4068-b82f-0a83edf5b558" providerId="ADAL" clId="{7B0C9721-D651-430A-930E-66003A3CEB7D}" dt="2023-07-06T15:23:06.680" v="238" actId="478"/>
          <ac:spMkLst>
            <pc:docMk/>
            <pc:sldMk cId="0" sldId="264"/>
            <ac:spMk id="1064" creationId="{00000000-0000-0000-0000-000000000000}"/>
          </ac:spMkLst>
        </pc:spChg>
        <pc:spChg chg="del">
          <ac:chgData name="FU Yanrou" userId="47662c92-e78b-4068-b82f-0a83edf5b558" providerId="ADAL" clId="{7B0C9721-D651-430A-930E-66003A3CEB7D}" dt="2023-07-06T15:23:06.680" v="238" actId="478"/>
          <ac:spMkLst>
            <pc:docMk/>
            <pc:sldMk cId="0" sldId="264"/>
            <ac:spMk id="1065" creationId="{00000000-0000-0000-0000-000000000000}"/>
          </ac:spMkLst>
        </pc:spChg>
        <pc:spChg chg="del">
          <ac:chgData name="FU Yanrou" userId="47662c92-e78b-4068-b82f-0a83edf5b558" providerId="ADAL" clId="{7B0C9721-D651-430A-930E-66003A3CEB7D}" dt="2023-07-06T15:22:27.320" v="231" actId="478"/>
          <ac:spMkLst>
            <pc:docMk/>
            <pc:sldMk cId="0" sldId="264"/>
            <ac:spMk id="1072" creationId="{00000000-0000-0000-0000-000000000000}"/>
          </ac:spMkLst>
        </pc:spChg>
        <pc:spChg chg="del">
          <ac:chgData name="FU Yanrou" userId="47662c92-e78b-4068-b82f-0a83edf5b558" providerId="ADAL" clId="{7B0C9721-D651-430A-930E-66003A3CEB7D}" dt="2023-07-06T15:22:27.320" v="231" actId="478"/>
          <ac:spMkLst>
            <pc:docMk/>
            <pc:sldMk cId="0" sldId="264"/>
            <ac:spMk id="1073" creationId="{00000000-0000-0000-0000-000000000000}"/>
          </ac:spMkLst>
        </pc:spChg>
        <pc:spChg chg="del">
          <ac:chgData name="FU Yanrou" userId="47662c92-e78b-4068-b82f-0a83edf5b558" providerId="ADAL" clId="{7B0C9721-D651-430A-930E-66003A3CEB7D}" dt="2023-07-06T15:22:27.320" v="231" actId="478"/>
          <ac:spMkLst>
            <pc:docMk/>
            <pc:sldMk cId="0" sldId="264"/>
            <ac:spMk id="1074" creationId="{00000000-0000-0000-0000-000000000000}"/>
          </ac:spMkLst>
        </pc:spChg>
        <pc:spChg chg="del">
          <ac:chgData name="FU Yanrou" userId="47662c92-e78b-4068-b82f-0a83edf5b558" providerId="ADAL" clId="{7B0C9721-D651-430A-930E-66003A3CEB7D}" dt="2023-07-06T15:22:27.320" v="231" actId="478"/>
          <ac:spMkLst>
            <pc:docMk/>
            <pc:sldMk cId="0" sldId="264"/>
            <ac:spMk id="1075" creationId="{00000000-0000-0000-0000-000000000000}"/>
          </ac:spMkLst>
        </pc:spChg>
        <pc:spChg chg="del">
          <ac:chgData name="FU Yanrou" userId="47662c92-e78b-4068-b82f-0a83edf5b558" providerId="ADAL" clId="{7B0C9721-D651-430A-930E-66003A3CEB7D}" dt="2023-07-06T15:22:27.320" v="231" actId="478"/>
          <ac:spMkLst>
            <pc:docMk/>
            <pc:sldMk cId="0" sldId="264"/>
            <ac:spMk id="1076" creationId="{00000000-0000-0000-0000-000000000000}"/>
          </ac:spMkLst>
        </pc:spChg>
        <pc:spChg chg="del">
          <ac:chgData name="FU Yanrou" userId="47662c92-e78b-4068-b82f-0a83edf5b558" providerId="ADAL" clId="{7B0C9721-D651-430A-930E-66003A3CEB7D}" dt="2023-07-06T15:22:27.320" v="231" actId="478"/>
          <ac:spMkLst>
            <pc:docMk/>
            <pc:sldMk cId="0" sldId="264"/>
            <ac:spMk id="1077" creationId="{00000000-0000-0000-0000-000000000000}"/>
          </ac:spMkLst>
        </pc:spChg>
        <pc:spChg chg="del">
          <ac:chgData name="FU Yanrou" userId="47662c92-e78b-4068-b82f-0a83edf5b558" providerId="ADAL" clId="{7B0C9721-D651-430A-930E-66003A3CEB7D}" dt="2023-07-06T15:22:27.320" v="231" actId="478"/>
          <ac:spMkLst>
            <pc:docMk/>
            <pc:sldMk cId="0" sldId="264"/>
            <ac:spMk id="1078" creationId="{00000000-0000-0000-0000-000000000000}"/>
          </ac:spMkLst>
        </pc:spChg>
        <pc:spChg chg="del">
          <ac:chgData name="FU Yanrou" userId="47662c92-e78b-4068-b82f-0a83edf5b558" providerId="ADAL" clId="{7B0C9721-D651-430A-930E-66003A3CEB7D}" dt="2023-07-06T15:22:27.320" v="231" actId="478"/>
          <ac:spMkLst>
            <pc:docMk/>
            <pc:sldMk cId="0" sldId="264"/>
            <ac:spMk id="1079" creationId="{00000000-0000-0000-0000-000000000000}"/>
          </ac:spMkLst>
        </pc:spChg>
        <pc:spChg chg="del">
          <ac:chgData name="FU Yanrou" userId="47662c92-e78b-4068-b82f-0a83edf5b558" providerId="ADAL" clId="{7B0C9721-D651-430A-930E-66003A3CEB7D}" dt="2023-07-06T15:22:27.320" v="231" actId="478"/>
          <ac:spMkLst>
            <pc:docMk/>
            <pc:sldMk cId="0" sldId="264"/>
            <ac:spMk id="1080" creationId="{00000000-0000-0000-0000-000000000000}"/>
          </ac:spMkLst>
        </pc:spChg>
        <pc:spChg chg="del">
          <ac:chgData name="FU Yanrou" userId="47662c92-e78b-4068-b82f-0a83edf5b558" providerId="ADAL" clId="{7B0C9721-D651-430A-930E-66003A3CEB7D}" dt="2023-07-06T19:30:30.596" v="1131" actId="478"/>
          <ac:spMkLst>
            <pc:docMk/>
            <pc:sldMk cId="0" sldId="264"/>
            <ac:spMk id="1081" creationId="{00000000-0000-0000-0000-000000000000}"/>
          </ac:spMkLst>
        </pc:spChg>
        <pc:spChg chg="mod">
          <ac:chgData name="FU Yanrou" userId="47662c92-e78b-4068-b82f-0a83edf5b558" providerId="ADAL" clId="{7B0C9721-D651-430A-930E-66003A3CEB7D}" dt="2023-07-06T19:30:28.816" v="1130" actId="1076"/>
          <ac:spMkLst>
            <pc:docMk/>
            <pc:sldMk cId="0" sldId="264"/>
            <ac:spMk id="1091" creationId="{00000000-0000-0000-0000-000000000000}"/>
          </ac:spMkLst>
        </pc:spChg>
        <pc:grpChg chg="del mod">
          <ac:chgData name="FU Yanrou" userId="47662c92-e78b-4068-b82f-0a83edf5b558" providerId="ADAL" clId="{7B0C9721-D651-430A-930E-66003A3CEB7D}" dt="2023-07-06T15:22:02.719" v="225" actId="478"/>
          <ac:grpSpMkLst>
            <pc:docMk/>
            <pc:sldMk cId="0" sldId="264"/>
            <ac:grpSpMk id="1033" creationId="{00000000-0000-0000-0000-000000000000}"/>
          </ac:grpSpMkLst>
        </pc:grpChg>
        <pc:grpChg chg="del mod">
          <ac:chgData name="FU Yanrou" userId="47662c92-e78b-4068-b82f-0a83edf5b558" providerId="ADAL" clId="{7B0C9721-D651-430A-930E-66003A3CEB7D}" dt="2023-07-06T19:30:10.964" v="1125" actId="478"/>
          <ac:grpSpMkLst>
            <pc:docMk/>
            <pc:sldMk cId="0" sldId="264"/>
            <ac:grpSpMk id="1041" creationId="{00000000-0000-0000-0000-000000000000}"/>
          </ac:grpSpMkLst>
        </pc:grpChg>
        <pc:picChg chg="mod">
          <ac:chgData name="FU Yanrou" userId="47662c92-e78b-4068-b82f-0a83edf5b558" providerId="ADAL" clId="{7B0C9721-D651-430A-930E-66003A3CEB7D}" dt="2023-07-06T18:50:07.283" v="918" actId="14100"/>
          <ac:picMkLst>
            <pc:docMk/>
            <pc:sldMk cId="0" sldId="264"/>
            <ac:picMk id="3" creationId="{B7DB1509-BB35-6C6F-FD9A-5BAFD6A40AFE}"/>
          </ac:picMkLst>
        </pc:picChg>
        <pc:picChg chg="add mod modCrop">
          <ac:chgData name="FU Yanrou" userId="47662c92-e78b-4068-b82f-0a83edf5b558" providerId="ADAL" clId="{7B0C9721-D651-430A-930E-66003A3CEB7D}" dt="2023-07-06T18:52:02.627" v="943" actId="1076"/>
          <ac:picMkLst>
            <pc:docMk/>
            <pc:sldMk cId="0" sldId="264"/>
            <ac:picMk id="12" creationId="{B6F2919B-3062-08B4-7743-6D92E1403D1C}"/>
          </ac:picMkLst>
        </pc:picChg>
      </pc:sldChg>
      <pc:sldChg chg="delSp modSp mod">
        <pc:chgData name="FU Yanrou" userId="47662c92-e78b-4068-b82f-0a83edf5b558" providerId="ADAL" clId="{7B0C9721-D651-430A-930E-66003A3CEB7D}" dt="2023-07-06T19:26:14.827" v="1012" actId="478"/>
        <pc:sldMkLst>
          <pc:docMk/>
          <pc:sldMk cId="0" sldId="266"/>
        </pc:sldMkLst>
        <pc:spChg chg="mod">
          <ac:chgData name="FU Yanrou" userId="47662c92-e78b-4068-b82f-0a83edf5b558" providerId="ADAL" clId="{7B0C9721-D651-430A-930E-66003A3CEB7D}" dt="2023-07-06T15:11:46.756" v="189"/>
          <ac:spMkLst>
            <pc:docMk/>
            <pc:sldMk cId="0" sldId="266"/>
            <ac:spMk id="20" creationId="{A4134F31-120E-D710-1C28-C59D5CE0D281}"/>
          </ac:spMkLst>
        </pc:spChg>
        <pc:spChg chg="del">
          <ac:chgData name="FU Yanrou" userId="47662c92-e78b-4068-b82f-0a83edf5b558" providerId="ADAL" clId="{7B0C9721-D651-430A-930E-66003A3CEB7D}" dt="2023-07-06T19:26:12.880" v="1010" actId="478"/>
          <ac:spMkLst>
            <pc:docMk/>
            <pc:sldMk cId="0" sldId="266"/>
            <ac:spMk id="1257" creationId="{00000000-0000-0000-0000-000000000000}"/>
          </ac:spMkLst>
        </pc:spChg>
        <pc:spChg chg="del">
          <ac:chgData name="FU Yanrou" userId="47662c92-e78b-4068-b82f-0a83edf5b558" providerId="ADAL" clId="{7B0C9721-D651-430A-930E-66003A3CEB7D}" dt="2023-07-06T19:26:14.827" v="1012" actId="478"/>
          <ac:spMkLst>
            <pc:docMk/>
            <pc:sldMk cId="0" sldId="266"/>
            <ac:spMk id="1258" creationId="{00000000-0000-0000-0000-000000000000}"/>
          </ac:spMkLst>
        </pc:spChg>
        <pc:spChg chg="del">
          <ac:chgData name="FU Yanrou" userId="47662c92-e78b-4068-b82f-0a83edf5b558" providerId="ADAL" clId="{7B0C9721-D651-430A-930E-66003A3CEB7D}" dt="2023-07-06T19:26:14.225" v="1011" actId="478"/>
          <ac:spMkLst>
            <pc:docMk/>
            <pc:sldMk cId="0" sldId="266"/>
            <ac:spMk id="1259" creationId="{00000000-0000-0000-0000-000000000000}"/>
          </ac:spMkLst>
        </pc:spChg>
      </pc:sldChg>
      <pc:sldChg chg="del ord">
        <pc:chgData name="FU Yanrou" userId="47662c92-e78b-4068-b82f-0a83edf5b558" providerId="ADAL" clId="{7B0C9721-D651-430A-930E-66003A3CEB7D}" dt="2023-07-06T15:24:36.133" v="253" actId="47"/>
        <pc:sldMkLst>
          <pc:docMk/>
          <pc:sldMk cId="0" sldId="269"/>
        </pc:sldMkLst>
      </pc:sldChg>
      <pc:sldChg chg="del">
        <pc:chgData name="FU Yanrou" userId="47662c92-e78b-4068-b82f-0a83edf5b558" providerId="ADAL" clId="{7B0C9721-D651-430A-930E-66003A3CEB7D}" dt="2023-07-07T12:49:00.034" v="1343" actId="47"/>
        <pc:sldMkLst>
          <pc:docMk/>
          <pc:sldMk cId="0" sldId="273"/>
        </pc:sldMkLst>
      </pc:sldChg>
      <pc:sldChg chg="modSp mod ord modNotesTx">
        <pc:chgData name="FU Yanrou" userId="47662c92-e78b-4068-b82f-0a83edf5b558" providerId="ADAL" clId="{7B0C9721-D651-430A-930E-66003A3CEB7D}" dt="2023-07-07T11:24:53.637" v="1226" actId="20577"/>
        <pc:sldMkLst>
          <pc:docMk/>
          <pc:sldMk cId="2291881477" sldId="284"/>
        </pc:sldMkLst>
        <pc:spChg chg="mod">
          <ac:chgData name="FU Yanrou" userId="47662c92-e78b-4068-b82f-0a83edf5b558" providerId="ADAL" clId="{7B0C9721-D651-430A-930E-66003A3CEB7D}" dt="2023-07-06T19:32:01.888" v="1165" actId="1076"/>
          <ac:spMkLst>
            <pc:docMk/>
            <pc:sldMk cId="2291881477" sldId="284"/>
            <ac:spMk id="2631" creationId="{00000000-0000-0000-0000-000000000000}"/>
          </ac:spMkLst>
        </pc:spChg>
        <pc:spChg chg="mod">
          <ac:chgData name="FU Yanrou" userId="47662c92-e78b-4068-b82f-0a83edf5b558" providerId="ADAL" clId="{7B0C9721-D651-430A-930E-66003A3CEB7D}" dt="2023-07-06T19:31:41.708" v="1160" actId="14100"/>
          <ac:spMkLst>
            <pc:docMk/>
            <pc:sldMk cId="2291881477" sldId="284"/>
            <ac:spMk id="2691" creationId="{00000000-0000-0000-0000-000000000000}"/>
          </ac:spMkLst>
        </pc:spChg>
        <pc:spChg chg="mod">
          <ac:chgData name="FU Yanrou" userId="47662c92-e78b-4068-b82f-0a83edf5b558" providerId="ADAL" clId="{7B0C9721-D651-430A-930E-66003A3CEB7D}" dt="2023-07-06T19:31:48.015" v="1162" actId="14100"/>
          <ac:spMkLst>
            <pc:docMk/>
            <pc:sldMk cId="2291881477" sldId="284"/>
            <ac:spMk id="2693" creationId="{00000000-0000-0000-0000-000000000000}"/>
          </ac:spMkLst>
        </pc:spChg>
        <pc:spChg chg="mod">
          <ac:chgData name="FU Yanrou" userId="47662c92-e78b-4068-b82f-0a83edf5b558" providerId="ADAL" clId="{7B0C9721-D651-430A-930E-66003A3CEB7D}" dt="2023-07-06T19:31:44.722" v="1161" actId="14100"/>
          <ac:spMkLst>
            <pc:docMk/>
            <pc:sldMk cId="2291881477" sldId="284"/>
            <ac:spMk id="2695" creationId="{00000000-0000-0000-0000-000000000000}"/>
          </ac:spMkLst>
        </pc:spChg>
        <pc:spChg chg="mod">
          <ac:chgData name="FU Yanrou" userId="47662c92-e78b-4068-b82f-0a83edf5b558" providerId="ADAL" clId="{7B0C9721-D651-430A-930E-66003A3CEB7D}" dt="2023-07-06T19:31:56.210" v="1164" actId="14100"/>
          <ac:spMkLst>
            <pc:docMk/>
            <pc:sldMk cId="2291881477" sldId="284"/>
            <ac:spMk id="2697" creationId="{00000000-0000-0000-0000-000000000000}"/>
          </ac:spMkLst>
        </pc:spChg>
        <pc:spChg chg="mod">
          <ac:chgData name="FU Yanrou" userId="47662c92-e78b-4068-b82f-0a83edf5b558" providerId="ADAL" clId="{7B0C9721-D651-430A-930E-66003A3CEB7D}" dt="2023-07-07T11:24:08.973" v="1224" actId="1076"/>
          <ac:spMkLst>
            <pc:docMk/>
            <pc:sldMk cId="2291881477" sldId="284"/>
            <ac:spMk id="2699" creationId="{00000000-0000-0000-0000-000000000000}"/>
          </ac:spMkLst>
        </pc:spChg>
      </pc:sldChg>
      <pc:sldChg chg="addSp delSp modSp mod ord">
        <pc:chgData name="FU Yanrou" userId="47662c92-e78b-4068-b82f-0a83edf5b558" providerId="ADAL" clId="{7B0C9721-D651-430A-930E-66003A3CEB7D}" dt="2023-07-06T16:01:28.699" v="493" actId="14100"/>
        <pc:sldMkLst>
          <pc:docMk/>
          <pc:sldMk cId="0" sldId="289"/>
        </pc:sldMkLst>
        <pc:spChg chg="add mod">
          <ac:chgData name="FU Yanrou" userId="47662c92-e78b-4068-b82f-0a83edf5b558" providerId="ADAL" clId="{7B0C9721-D651-430A-930E-66003A3CEB7D}" dt="2023-07-06T15:56:38.443" v="430" actId="478"/>
          <ac:spMkLst>
            <pc:docMk/>
            <pc:sldMk cId="0" sldId="289"/>
            <ac:spMk id="3" creationId="{2490059B-9459-7A1F-A979-B89BBFDB3D99}"/>
          </ac:spMkLst>
        </pc:spChg>
        <pc:spChg chg="del mod">
          <ac:chgData name="FU Yanrou" userId="47662c92-e78b-4068-b82f-0a83edf5b558" providerId="ADAL" clId="{7B0C9721-D651-430A-930E-66003A3CEB7D}" dt="2023-07-06T15:57:50.873" v="446" actId="478"/>
          <ac:spMkLst>
            <pc:docMk/>
            <pc:sldMk cId="0" sldId="289"/>
            <ac:spMk id="5" creationId="{6D84C1FC-7C2C-148D-5909-65379FD79942}"/>
          </ac:spMkLst>
        </pc:spChg>
        <pc:spChg chg="del mod">
          <ac:chgData name="FU Yanrou" userId="47662c92-e78b-4068-b82f-0a83edf5b558" providerId="ADAL" clId="{7B0C9721-D651-430A-930E-66003A3CEB7D}" dt="2023-07-06T16:01:28.699" v="493" actId="14100"/>
          <ac:spMkLst>
            <pc:docMk/>
            <pc:sldMk cId="0" sldId="289"/>
            <ac:spMk id="4569" creationId="{00000000-0000-0000-0000-000000000000}"/>
          </ac:spMkLst>
        </pc:spChg>
        <pc:spChg chg="mod">
          <ac:chgData name="FU Yanrou" userId="47662c92-e78b-4068-b82f-0a83edf5b558" providerId="ADAL" clId="{7B0C9721-D651-430A-930E-66003A3CEB7D}" dt="2023-07-06T15:57:25.444" v="442" actId="1076"/>
          <ac:spMkLst>
            <pc:docMk/>
            <pc:sldMk cId="0" sldId="289"/>
            <ac:spMk id="4571" creationId="{00000000-0000-0000-0000-000000000000}"/>
          </ac:spMkLst>
        </pc:spChg>
        <pc:spChg chg="del mod">
          <ac:chgData name="FU Yanrou" userId="47662c92-e78b-4068-b82f-0a83edf5b558" providerId="ADAL" clId="{7B0C9721-D651-430A-930E-66003A3CEB7D}" dt="2023-07-06T15:57:38.556" v="444" actId="478"/>
          <ac:spMkLst>
            <pc:docMk/>
            <pc:sldMk cId="0" sldId="289"/>
            <ac:spMk id="4572" creationId="{00000000-0000-0000-0000-000000000000}"/>
          </ac:spMkLst>
        </pc:spChg>
        <pc:spChg chg="del">
          <ac:chgData name="FU Yanrou" userId="47662c92-e78b-4068-b82f-0a83edf5b558" providerId="ADAL" clId="{7B0C9721-D651-430A-930E-66003A3CEB7D}" dt="2023-07-06T15:56:37.945" v="429" actId="478"/>
          <ac:spMkLst>
            <pc:docMk/>
            <pc:sldMk cId="0" sldId="289"/>
            <ac:spMk id="4635" creationId="{00000000-0000-0000-0000-000000000000}"/>
          </ac:spMkLst>
        </pc:spChg>
        <pc:spChg chg="del">
          <ac:chgData name="FU Yanrou" userId="47662c92-e78b-4068-b82f-0a83edf5b558" providerId="ADAL" clId="{7B0C9721-D651-430A-930E-66003A3CEB7D}" dt="2023-07-06T15:56:44.848" v="431" actId="478"/>
          <ac:spMkLst>
            <pc:docMk/>
            <pc:sldMk cId="0" sldId="289"/>
            <ac:spMk id="4636" creationId="{00000000-0000-0000-0000-000000000000}"/>
          </ac:spMkLst>
        </pc:spChg>
        <pc:spChg chg="del">
          <ac:chgData name="FU Yanrou" userId="47662c92-e78b-4068-b82f-0a83edf5b558" providerId="ADAL" clId="{7B0C9721-D651-430A-930E-66003A3CEB7D}" dt="2023-07-06T15:56:48.063" v="434" actId="478"/>
          <ac:spMkLst>
            <pc:docMk/>
            <pc:sldMk cId="0" sldId="289"/>
            <ac:spMk id="4637" creationId="{00000000-0000-0000-0000-000000000000}"/>
          </ac:spMkLst>
        </pc:spChg>
        <pc:spChg chg="del">
          <ac:chgData name="FU Yanrou" userId="47662c92-e78b-4068-b82f-0a83edf5b558" providerId="ADAL" clId="{7B0C9721-D651-430A-930E-66003A3CEB7D}" dt="2023-07-06T15:56:45.336" v="432" actId="478"/>
          <ac:spMkLst>
            <pc:docMk/>
            <pc:sldMk cId="0" sldId="289"/>
            <ac:spMk id="4638" creationId="{00000000-0000-0000-0000-000000000000}"/>
          </ac:spMkLst>
        </pc:spChg>
        <pc:spChg chg="del">
          <ac:chgData name="FU Yanrou" userId="47662c92-e78b-4068-b82f-0a83edf5b558" providerId="ADAL" clId="{7B0C9721-D651-430A-930E-66003A3CEB7D}" dt="2023-07-06T15:56:53.505" v="436" actId="478"/>
          <ac:spMkLst>
            <pc:docMk/>
            <pc:sldMk cId="0" sldId="289"/>
            <ac:spMk id="4639" creationId="{00000000-0000-0000-0000-000000000000}"/>
          </ac:spMkLst>
        </pc:spChg>
        <pc:grpChg chg="del">
          <ac:chgData name="FU Yanrou" userId="47662c92-e78b-4068-b82f-0a83edf5b558" providerId="ADAL" clId="{7B0C9721-D651-430A-930E-66003A3CEB7D}" dt="2023-07-06T15:56:45.989" v="433" actId="478"/>
          <ac:grpSpMkLst>
            <pc:docMk/>
            <pc:sldMk cId="0" sldId="289"/>
            <ac:grpSpMk id="4640" creationId="{00000000-0000-0000-0000-000000000000}"/>
          </ac:grpSpMkLst>
        </pc:grpChg>
        <pc:picChg chg="mod">
          <ac:chgData name="FU Yanrou" userId="47662c92-e78b-4068-b82f-0a83edf5b558" providerId="ADAL" clId="{7B0C9721-D651-430A-930E-66003A3CEB7D}" dt="2023-07-06T16:01:08.083" v="491" actId="14100"/>
          <ac:picMkLst>
            <pc:docMk/>
            <pc:sldMk cId="0" sldId="289"/>
            <ac:picMk id="7" creationId="{1D40B269-AB0D-8BD6-2413-D6D280FA12B6}"/>
          </ac:picMkLst>
        </pc:picChg>
        <pc:picChg chg="add mod">
          <ac:chgData name="FU Yanrou" userId="47662c92-e78b-4068-b82f-0a83edf5b558" providerId="ADAL" clId="{7B0C9721-D651-430A-930E-66003A3CEB7D}" dt="2023-07-06T16:01:11.933" v="492" actId="1076"/>
          <ac:picMkLst>
            <pc:docMk/>
            <pc:sldMk cId="0" sldId="289"/>
            <ac:picMk id="8" creationId="{6E368A44-BB27-DB94-D929-5857C88E3CCE}"/>
          </ac:picMkLst>
        </pc:picChg>
        <pc:picChg chg="add del mod">
          <ac:chgData name="FU Yanrou" userId="47662c92-e78b-4068-b82f-0a83edf5b558" providerId="ADAL" clId="{7B0C9721-D651-430A-930E-66003A3CEB7D}" dt="2023-07-06T15:58:47.430" v="455" actId="478"/>
          <ac:picMkLst>
            <pc:docMk/>
            <pc:sldMk cId="0" sldId="289"/>
            <ac:picMk id="2050" creationId="{DF21AF10-CF5A-EE93-F6D4-7F60AE445E1A}"/>
          </ac:picMkLst>
        </pc:picChg>
        <pc:picChg chg="add del mod">
          <ac:chgData name="FU Yanrou" userId="47662c92-e78b-4068-b82f-0a83edf5b558" providerId="ADAL" clId="{7B0C9721-D651-430A-930E-66003A3CEB7D}" dt="2023-07-06T15:59:33.843" v="459" actId="478"/>
          <ac:picMkLst>
            <pc:docMk/>
            <pc:sldMk cId="0" sldId="289"/>
            <ac:picMk id="2052" creationId="{BE2C9AAD-C1A8-0103-FF56-04E16D435810}"/>
          </ac:picMkLst>
        </pc:picChg>
        <pc:picChg chg="add del mod">
          <ac:chgData name="FU Yanrou" userId="47662c92-e78b-4068-b82f-0a83edf5b558" providerId="ADAL" clId="{7B0C9721-D651-430A-930E-66003A3CEB7D}" dt="2023-07-06T16:00:55.605" v="485" actId="478"/>
          <ac:picMkLst>
            <pc:docMk/>
            <pc:sldMk cId="0" sldId="289"/>
            <ac:picMk id="2054" creationId="{FB2CA9BB-792A-1D87-6B36-B5E5F55F7CF3}"/>
          </ac:picMkLst>
        </pc:picChg>
        <pc:picChg chg="add del mod">
          <ac:chgData name="FU Yanrou" userId="47662c92-e78b-4068-b82f-0a83edf5b558" providerId="ADAL" clId="{7B0C9721-D651-430A-930E-66003A3CEB7D}" dt="2023-07-06T16:00:30.958" v="479" actId="478"/>
          <ac:picMkLst>
            <pc:docMk/>
            <pc:sldMk cId="0" sldId="289"/>
            <ac:picMk id="2056" creationId="{33AED7AF-4B6B-55AE-B30D-C2147ACDDDD4}"/>
          </ac:picMkLst>
        </pc:picChg>
      </pc:sldChg>
      <pc:sldChg chg="modSp mod">
        <pc:chgData name="FU Yanrou" userId="47662c92-e78b-4068-b82f-0a83edf5b558" providerId="ADAL" clId="{7B0C9721-D651-430A-930E-66003A3CEB7D}" dt="2023-07-06T19:27:30.699" v="1029" actId="14100"/>
        <pc:sldMkLst>
          <pc:docMk/>
          <pc:sldMk cId="853292379" sldId="311"/>
        </pc:sldMkLst>
        <pc:spChg chg="mod">
          <ac:chgData name="FU Yanrou" userId="47662c92-e78b-4068-b82f-0a83edf5b558" providerId="ADAL" clId="{7B0C9721-D651-430A-930E-66003A3CEB7D}" dt="2023-07-06T19:27:30.699" v="1029" actId="14100"/>
          <ac:spMkLst>
            <pc:docMk/>
            <pc:sldMk cId="853292379" sldId="311"/>
            <ac:spMk id="830" creationId="{00000000-0000-0000-0000-000000000000}"/>
          </ac:spMkLst>
        </pc:spChg>
      </pc:sldChg>
      <pc:sldChg chg="del ord">
        <pc:chgData name="FU Yanrou" userId="47662c92-e78b-4068-b82f-0a83edf5b558" providerId="ADAL" clId="{7B0C9721-D651-430A-930E-66003A3CEB7D}" dt="2023-07-06T18:36:01.041" v="835" actId="47"/>
        <pc:sldMkLst>
          <pc:docMk/>
          <pc:sldMk cId="517492247" sldId="314"/>
        </pc:sldMkLst>
      </pc:sldChg>
      <pc:sldChg chg="modSp del mod modNotesTx">
        <pc:chgData name="FU Yanrou" userId="47662c92-e78b-4068-b82f-0a83edf5b558" providerId="ADAL" clId="{7B0C9721-D651-430A-930E-66003A3CEB7D}" dt="2023-07-07T11:48:38.943" v="1229" actId="47"/>
        <pc:sldMkLst>
          <pc:docMk/>
          <pc:sldMk cId="4017055462" sldId="315"/>
        </pc:sldMkLst>
        <pc:spChg chg="mod">
          <ac:chgData name="FU Yanrou" userId="47662c92-e78b-4068-b82f-0a83edf5b558" providerId="ADAL" clId="{7B0C9721-D651-430A-930E-66003A3CEB7D}" dt="2023-07-06T18:37:20.569" v="854" actId="1076"/>
          <ac:spMkLst>
            <pc:docMk/>
            <pc:sldMk cId="4017055462" sldId="315"/>
            <ac:spMk id="2" creationId="{2C9C2FA0-2644-2463-8879-9AFF72EF782C}"/>
          </ac:spMkLst>
        </pc:spChg>
        <pc:spChg chg="mod">
          <ac:chgData name="FU Yanrou" userId="47662c92-e78b-4068-b82f-0a83edf5b558" providerId="ADAL" clId="{7B0C9721-D651-430A-930E-66003A3CEB7D}" dt="2023-07-06T18:41:04.846" v="903" actId="1076"/>
          <ac:spMkLst>
            <pc:docMk/>
            <pc:sldMk cId="4017055462" sldId="315"/>
            <ac:spMk id="4" creationId="{8167F22A-1D4A-FD07-87B0-C99124C8E4BA}"/>
          </ac:spMkLst>
        </pc:spChg>
        <pc:spChg chg="mod">
          <ac:chgData name="FU Yanrou" userId="47662c92-e78b-4068-b82f-0a83edf5b558" providerId="ADAL" clId="{7B0C9721-D651-430A-930E-66003A3CEB7D}" dt="2023-07-06T18:37:20.569" v="854" actId="1076"/>
          <ac:spMkLst>
            <pc:docMk/>
            <pc:sldMk cId="4017055462" sldId="315"/>
            <ac:spMk id="5" creationId="{A0564AE9-C6D6-55F3-9FDD-559428647059}"/>
          </ac:spMkLst>
        </pc:spChg>
        <pc:spChg chg="mod">
          <ac:chgData name="FU Yanrou" userId="47662c92-e78b-4068-b82f-0a83edf5b558" providerId="ADAL" clId="{7B0C9721-D651-430A-930E-66003A3CEB7D}" dt="2023-07-06T18:37:00.514" v="850" actId="1076"/>
          <ac:spMkLst>
            <pc:docMk/>
            <pc:sldMk cId="4017055462" sldId="315"/>
            <ac:spMk id="832" creationId="{00000000-0000-0000-0000-000000000000}"/>
          </ac:spMkLst>
        </pc:spChg>
        <pc:spChg chg="mod">
          <ac:chgData name="FU Yanrou" userId="47662c92-e78b-4068-b82f-0a83edf5b558" providerId="ADAL" clId="{7B0C9721-D651-430A-930E-66003A3CEB7D}" dt="2023-07-06T18:37:20.569" v="854" actId="1076"/>
          <ac:spMkLst>
            <pc:docMk/>
            <pc:sldMk cId="4017055462" sldId="315"/>
            <ac:spMk id="881" creationId="{00000000-0000-0000-0000-000000000000}"/>
          </ac:spMkLst>
        </pc:spChg>
      </pc:sldChg>
      <pc:sldChg chg="addSp delSp modSp del mod modNotesTx">
        <pc:chgData name="FU Yanrou" userId="47662c92-e78b-4068-b82f-0a83edf5b558" providerId="ADAL" clId="{7B0C9721-D651-430A-930E-66003A3CEB7D}" dt="2023-07-07T11:48:39.445" v="1230" actId="47"/>
        <pc:sldMkLst>
          <pc:docMk/>
          <pc:sldMk cId="165577281" sldId="316"/>
        </pc:sldMkLst>
        <pc:spChg chg="mod">
          <ac:chgData name="FU Yanrou" userId="47662c92-e78b-4068-b82f-0a83edf5b558" providerId="ADAL" clId="{7B0C9721-D651-430A-930E-66003A3CEB7D}" dt="2023-07-06T18:27:15.476" v="796" actId="1076"/>
          <ac:spMkLst>
            <pc:docMk/>
            <pc:sldMk cId="165577281" sldId="316"/>
            <ac:spMk id="2" creationId="{2C9C2FA0-2644-2463-8879-9AFF72EF782C}"/>
          </ac:spMkLst>
        </pc:spChg>
        <pc:spChg chg="add mod">
          <ac:chgData name="FU Yanrou" userId="47662c92-e78b-4068-b82f-0a83edf5b558" providerId="ADAL" clId="{7B0C9721-D651-430A-930E-66003A3CEB7D}" dt="2023-07-07T10:48:22.107" v="1211" actId="20577"/>
          <ac:spMkLst>
            <pc:docMk/>
            <pc:sldMk cId="165577281" sldId="316"/>
            <ac:spMk id="3" creationId="{6E4D3C4D-2576-DB63-EE7B-5A47E841FABC}"/>
          </ac:spMkLst>
        </pc:spChg>
        <pc:spChg chg="mod">
          <ac:chgData name="FU Yanrou" userId="47662c92-e78b-4068-b82f-0a83edf5b558" providerId="ADAL" clId="{7B0C9721-D651-430A-930E-66003A3CEB7D}" dt="2023-07-06T19:29:52.655" v="1123" actId="20577"/>
          <ac:spMkLst>
            <pc:docMk/>
            <pc:sldMk cId="165577281" sldId="316"/>
            <ac:spMk id="4" creationId="{CAA1CD9B-FD3A-3024-C189-6845EDD49A73}"/>
          </ac:spMkLst>
        </pc:spChg>
        <pc:spChg chg="del mod">
          <ac:chgData name="FU Yanrou" userId="47662c92-e78b-4068-b82f-0a83edf5b558" providerId="ADAL" clId="{7B0C9721-D651-430A-930E-66003A3CEB7D}" dt="2023-07-06T18:40:54.647" v="900" actId="478"/>
          <ac:spMkLst>
            <pc:docMk/>
            <pc:sldMk cId="165577281" sldId="316"/>
            <ac:spMk id="5" creationId="{A0564AE9-C6D6-55F3-9FDD-559428647059}"/>
          </ac:spMkLst>
        </pc:spChg>
        <pc:spChg chg="add mod">
          <ac:chgData name="FU Yanrou" userId="47662c92-e78b-4068-b82f-0a83edf5b558" providerId="ADAL" clId="{7B0C9721-D651-430A-930E-66003A3CEB7D}" dt="2023-07-06T18:40:57.252" v="902" actId="1076"/>
          <ac:spMkLst>
            <pc:docMk/>
            <pc:sldMk cId="165577281" sldId="316"/>
            <ac:spMk id="9" creationId="{5590C5A7-47ED-6D3B-A76F-67EF679FCDA3}"/>
          </ac:spMkLst>
        </pc:spChg>
        <pc:spChg chg="del">
          <ac:chgData name="FU Yanrou" userId="47662c92-e78b-4068-b82f-0a83edf5b558" providerId="ADAL" clId="{7B0C9721-D651-430A-930E-66003A3CEB7D}" dt="2023-07-06T18:38:11.426" v="870" actId="478"/>
          <ac:spMkLst>
            <pc:docMk/>
            <pc:sldMk cId="165577281" sldId="316"/>
            <ac:spMk id="831" creationId="{00000000-0000-0000-0000-000000000000}"/>
          </ac:spMkLst>
        </pc:spChg>
        <pc:spChg chg="mod">
          <ac:chgData name="FU Yanrou" userId="47662c92-e78b-4068-b82f-0a83edf5b558" providerId="ADAL" clId="{7B0C9721-D651-430A-930E-66003A3CEB7D}" dt="2023-07-06T18:37:42.895" v="857" actId="1076"/>
          <ac:spMkLst>
            <pc:docMk/>
            <pc:sldMk cId="165577281" sldId="316"/>
            <ac:spMk id="833" creationId="{00000000-0000-0000-0000-000000000000}"/>
          </ac:spMkLst>
        </pc:spChg>
        <pc:spChg chg="mod">
          <ac:chgData name="FU Yanrou" userId="47662c92-e78b-4068-b82f-0a83edf5b558" providerId="ADAL" clId="{7B0C9721-D651-430A-930E-66003A3CEB7D}" dt="2023-07-06T18:27:15.476" v="796" actId="1076"/>
          <ac:spMkLst>
            <pc:docMk/>
            <pc:sldMk cId="165577281" sldId="316"/>
            <ac:spMk id="881" creationId="{00000000-0000-0000-0000-000000000000}"/>
          </ac:spMkLst>
        </pc:spChg>
        <pc:picChg chg="add mod">
          <ac:chgData name="FU Yanrou" userId="47662c92-e78b-4068-b82f-0a83edf5b558" providerId="ADAL" clId="{7B0C9721-D651-430A-930E-66003A3CEB7D}" dt="2023-07-06T19:34:27.853" v="1181" actId="1076"/>
          <ac:picMkLst>
            <pc:docMk/>
            <pc:sldMk cId="165577281" sldId="316"/>
            <ac:picMk id="6" creationId="{11DCD6FF-C532-7C71-DFBE-2513A12A28E2}"/>
          </ac:picMkLst>
        </pc:picChg>
        <pc:picChg chg="add mod">
          <ac:chgData name="FU Yanrou" userId="47662c92-e78b-4068-b82f-0a83edf5b558" providerId="ADAL" clId="{7B0C9721-D651-430A-930E-66003A3CEB7D}" dt="2023-07-06T19:34:46.143" v="1186" actId="14100"/>
          <ac:picMkLst>
            <pc:docMk/>
            <pc:sldMk cId="165577281" sldId="316"/>
            <ac:picMk id="7" creationId="{B1FBE882-A484-AD50-7313-ADEA65ECA98F}"/>
          </ac:picMkLst>
        </pc:picChg>
        <pc:picChg chg="add mod">
          <ac:chgData name="FU Yanrou" userId="47662c92-e78b-4068-b82f-0a83edf5b558" providerId="ADAL" clId="{7B0C9721-D651-430A-930E-66003A3CEB7D}" dt="2023-07-06T19:34:37.861" v="1183" actId="14100"/>
          <ac:picMkLst>
            <pc:docMk/>
            <pc:sldMk cId="165577281" sldId="316"/>
            <ac:picMk id="8" creationId="{FEB6EB6D-EA97-5491-B3E8-7C1FCE5B98D6}"/>
          </ac:picMkLst>
        </pc:picChg>
        <pc:picChg chg="add del mod">
          <ac:chgData name="FU Yanrou" userId="47662c92-e78b-4068-b82f-0a83edf5b558" providerId="ADAL" clId="{7B0C9721-D651-430A-930E-66003A3CEB7D}" dt="2023-07-06T18:37:52.555" v="862" actId="21"/>
          <ac:picMkLst>
            <pc:docMk/>
            <pc:sldMk cId="165577281" sldId="316"/>
            <ac:picMk id="829" creationId="{00000000-0000-0000-0000-000000000000}"/>
          </ac:picMkLst>
        </pc:picChg>
      </pc:sldChg>
      <pc:sldChg chg="modNotesTx">
        <pc:chgData name="FU Yanrou" userId="47662c92-e78b-4068-b82f-0a83edf5b558" providerId="ADAL" clId="{7B0C9721-D651-430A-930E-66003A3CEB7D}" dt="2023-07-07T11:57:19.862" v="1339" actId="20577"/>
        <pc:sldMkLst>
          <pc:docMk/>
          <pc:sldMk cId="1396252834" sldId="317"/>
        </pc:sldMkLst>
      </pc:sldChg>
      <pc:sldChg chg="addSp delSp modSp del mod ord modNotesTx">
        <pc:chgData name="FU Yanrou" userId="47662c92-e78b-4068-b82f-0a83edf5b558" providerId="ADAL" clId="{7B0C9721-D651-430A-930E-66003A3CEB7D}" dt="2023-07-06T18:40:44.064" v="898" actId="47"/>
        <pc:sldMkLst>
          <pc:docMk/>
          <pc:sldMk cId="752639755" sldId="318"/>
        </pc:sldMkLst>
        <pc:spChg chg="add del">
          <ac:chgData name="FU Yanrou" userId="47662c92-e78b-4068-b82f-0a83edf5b558" providerId="ADAL" clId="{7B0C9721-D651-430A-930E-66003A3CEB7D}" dt="2023-07-06T18:13:00.087" v="661" actId="478"/>
          <ac:spMkLst>
            <pc:docMk/>
            <pc:sldMk cId="752639755" sldId="318"/>
            <ac:spMk id="4" creationId="{B8D8FEC2-C7C7-1B3A-9CF8-630AED74C017}"/>
          </ac:spMkLst>
        </pc:spChg>
        <pc:spChg chg="add mod">
          <ac:chgData name="FU Yanrou" userId="47662c92-e78b-4068-b82f-0a83edf5b558" providerId="ADAL" clId="{7B0C9721-D651-430A-930E-66003A3CEB7D}" dt="2023-07-06T18:38:07.966" v="869"/>
          <ac:spMkLst>
            <pc:docMk/>
            <pc:sldMk cId="752639755" sldId="318"/>
            <ac:spMk id="6" creationId="{2060F6EB-C4FB-7727-E3E3-B5F170973E18}"/>
          </ac:spMkLst>
        </pc:spChg>
        <pc:spChg chg="mod">
          <ac:chgData name="FU Yanrou" userId="47662c92-e78b-4068-b82f-0a83edf5b558" providerId="ADAL" clId="{7B0C9721-D651-430A-930E-66003A3CEB7D}" dt="2023-07-06T18:13:08.237" v="662" actId="1076"/>
          <ac:spMkLst>
            <pc:docMk/>
            <pc:sldMk cId="752639755" sldId="318"/>
            <ac:spMk id="14" creationId="{5F3AE4A9-558A-AE6F-61E6-82F7861A4FD8}"/>
          </ac:spMkLst>
        </pc:spChg>
        <pc:spChg chg="mod">
          <ac:chgData name="FU Yanrou" userId="47662c92-e78b-4068-b82f-0a83edf5b558" providerId="ADAL" clId="{7B0C9721-D651-430A-930E-66003A3CEB7D}" dt="2023-07-06T18:13:15.622" v="663" actId="1076"/>
          <ac:spMkLst>
            <pc:docMk/>
            <pc:sldMk cId="752639755" sldId="318"/>
            <ac:spMk id="18" creationId="{19464F26-7F7C-3FB1-4CBF-CADCA87CCE2D}"/>
          </ac:spMkLst>
        </pc:spChg>
        <pc:spChg chg="mod">
          <ac:chgData name="FU Yanrou" userId="47662c92-e78b-4068-b82f-0a83edf5b558" providerId="ADAL" clId="{7B0C9721-D651-430A-930E-66003A3CEB7D}" dt="2023-07-06T18:13:15.622" v="663" actId="1076"/>
          <ac:spMkLst>
            <pc:docMk/>
            <pc:sldMk cId="752639755" sldId="318"/>
            <ac:spMk id="19" creationId="{3398EF85-DBE0-854F-ACFD-15C9525C9AA8}"/>
          </ac:spMkLst>
        </pc:spChg>
        <pc:spChg chg="mod">
          <ac:chgData name="FU Yanrou" userId="47662c92-e78b-4068-b82f-0a83edf5b558" providerId="ADAL" clId="{7B0C9721-D651-430A-930E-66003A3CEB7D}" dt="2023-07-06T18:13:26.774" v="666" actId="1076"/>
          <ac:spMkLst>
            <pc:docMk/>
            <pc:sldMk cId="752639755" sldId="318"/>
            <ac:spMk id="20" creationId="{ACC05C81-AA52-4746-B23B-4A97B45F31A4}"/>
          </ac:spMkLst>
        </pc:spChg>
        <pc:spChg chg="mod">
          <ac:chgData name="FU Yanrou" userId="47662c92-e78b-4068-b82f-0a83edf5b558" providerId="ADAL" clId="{7B0C9721-D651-430A-930E-66003A3CEB7D}" dt="2023-07-06T18:13:26.774" v="666" actId="1076"/>
          <ac:spMkLst>
            <pc:docMk/>
            <pc:sldMk cId="752639755" sldId="318"/>
            <ac:spMk id="22" creationId="{93F1F8A2-CFF4-5D73-961C-AF7A1999B59C}"/>
          </ac:spMkLst>
        </pc:spChg>
        <pc:picChg chg="add del mod">
          <ac:chgData name="FU Yanrou" userId="47662c92-e78b-4068-b82f-0a83edf5b558" providerId="ADAL" clId="{7B0C9721-D651-430A-930E-66003A3CEB7D}" dt="2023-07-06T18:37:59.789" v="864"/>
          <ac:picMkLst>
            <pc:docMk/>
            <pc:sldMk cId="752639755" sldId="318"/>
            <ac:picMk id="2" creationId="{E2BFD42F-AB55-D2D3-5BAB-4EC79E883D22}"/>
          </ac:picMkLst>
        </pc:picChg>
        <pc:picChg chg="add mod">
          <ac:chgData name="FU Yanrou" userId="47662c92-e78b-4068-b82f-0a83edf5b558" providerId="ADAL" clId="{7B0C9721-D651-430A-930E-66003A3CEB7D}" dt="2023-07-06T18:38:03.065" v="868"/>
          <ac:picMkLst>
            <pc:docMk/>
            <pc:sldMk cId="752639755" sldId="318"/>
            <ac:picMk id="5" creationId="{303481D6-098F-A19C-D630-6694E5371963}"/>
          </ac:picMkLst>
        </pc:picChg>
        <pc:picChg chg="del">
          <ac:chgData name="FU Yanrou" userId="47662c92-e78b-4068-b82f-0a83edf5b558" providerId="ADAL" clId="{7B0C9721-D651-430A-930E-66003A3CEB7D}" dt="2023-07-06T18:38:02.297" v="867" actId="478"/>
          <ac:picMkLst>
            <pc:docMk/>
            <pc:sldMk cId="752639755" sldId="318"/>
            <ac:picMk id="9" creationId="{18A64865-5B18-80DD-1903-A1119F48B424}"/>
          </ac:picMkLst>
        </pc:picChg>
        <pc:picChg chg="del">
          <ac:chgData name="FU Yanrou" userId="47662c92-e78b-4068-b82f-0a83edf5b558" providerId="ADAL" clId="{7B0C9721-D651-430A-930E-66003A3CEB7D}" dt="2023-07-06T18:38:01.471" v="866" actId="478"/>
          <ac:picMkLst>
            <pc:docMk/>
            <pc:sldMk cId="752639755" sldId="318"/>
            <ac:picMk id="11" creationId="{CCD6EDDB-2A7A-E152-C3CB-5F0D54687ABB}"/>
          </ac:picMkLst>
        </pc:picChg>
        <pc:picChg chg="del">
          <ac:chgData name="FU Yanrou" userId="47662c92-e78b-4068-b82f-0a83edf5b558" providerId="ADAL" clId="{7B0C9721-D651-430A-930E-66003A3CEB7D}" dt="2023-07-06T18:38:01.076" v="865" actId="478"/>
          <ac:picMkLst>
            <pc:docMk/>
            <pc:sldMk cId="752639755" sldId="318"/>
            <ac:picMk id="12" creationId="{1363FC04-ACB8-7A00-FF2B-C77B9298AAA4}"/>
          </ac:picMkLst>
        </pc:picChg>
        <pc:picChg chg="mod">
          <ac:chgData name="FU Yanrou" userId="47662c92-e78b-4068-b82f-0a83edf5b558" providerId="ADAL" clId="{7B0C9721-D651-430A-930E-66003A3CEB7D}" dt="2023-07-06T18:13:08.237" v="662" actId="1076"/>
          <ac:picMkLst>
            <pc:docMk/>
            <pc:sldMk cId="752639755" sldId="318"/>
            <ac:picMk id="15" creationId="{088B8955-DE2E-23EF-1007-8FE0819D7120}"/>
          </ac:picMkLst>
        </pc:picChg>
        <pc:picChg chg="mod">
          <ac:chgData name="FU Yanrou" userId="47662c92-e78b-4068-b82f-0a83edf5b558" providerId="ADAL" clId="{7B0C9721-D651-430A-930E-66003A3CEB7D}" dt="2023-07-06T18:13:08.237" v="662" actId="1076"/>
          <ac:picMkLst>
            <pc:docMk/>
            <pc:sldMk cId="752639755" sldId="318"/>
            <ac:picMk id="17" creationId="{3077ACB1-AC1A-94FD-5594-D7DFBF3CAB1D}"/>
          </ac:picMkLst>
        </pc:picChg>
      </pc:sldChg>
      <pc:sldChg chg="delSp mod">
        <pc:chgData name="FU Yanrou" userId="47662c92-e78b-4068-b82f-0a83edf5b558" providerId="ADAL" clId="{7B0C9721-D651-430A-930E-66003A3CEB7D}" dt="2023-07-06T19:26:25.640" v="1015" actId="478"/>
        <pc:sldMkLst>
          <pc:docMk/>
          <pc:sldMk cId="2324230024" sldId="322"/>
        </pc:sldMkLst>
        <pc:spChg chg="del">
          <ac:chgData name="FU Yanrou" userId="47662c92-e78b-4068-b82f-0a83edf5b558" providerId="ADAL" clId="{7B0C9721-D651-430A-930E-66003A3CEB7D}" dt="2023-07-06T19:26:23.303" v="1013" actId="478"/>
          <ac:spMkLst>
            <pc:docMk/>
            <pc:sldMk cId="2324230024" sldId="322"/>
            <ac:spMk id="1257" creationId="{00000000-0000-0000-0000-000000000000}"/>
          </ac:spMkLst>
        </pc:spChg>
        <pc:spChg chg="del">
          <ac:chgData name="FU Yanrou" userId="47662c92-e78b-4068-b82f-0a83edf5b558" providerId="ADAL" clId="{7B0C9721-D651-430A-930E-66003A3CEB7D}" dt="2023-07-06T19:26:25.640" v="1015" actId="478"/>
          <ac:spMkLst>
            <pc:docMk/>
            <pc:sldMk cId="2324230024" sldId="322"/>
            <ac:spMk id="1258" creationId="{00000000-0000-0000-0000-000000000000}"/>
          </ac:spMkLst>
        </pc:spChg>
        <pc:spChg chg="del">
          <ac:chgData name="FU Yanrou" userId="47662c92-e78b-4068-b82f-0a83edf5b558" providerId="ADAL" clId="{7B0C9721-D651-430A-930E-66003A3CEB7D}" dt="2023-07-06T19:26:25.238" v="1014" actId="478"/>
          <ac:spMkLst>
            <pc:docMk/>
            <pc:sldMk cId="2324230024" sldId="322"/>
            <ac:spMk id="1259" creationId="{00000000-0000-0000-0000-000000000000}"/>
          </ac:spMkLst>
        </pc:spChg>
      </pc:sldChg>
      <pc:sldChg chg="modSp mod">
        <pc:chgData name="FU Yanrou" userId="47662c92-e78b-4068-b82f-0a83edf5b558" providerId="ADAL" clId="{7B0C9721-D651-430A-930E-66003A3CEB7D}" dt="2023-07-06T15:41:23.461" v="424" actId="1076"/>
        <pc:sldMkLst>
          <pc:docMk/>
          <pc:sldMk cId="2067634125" sldId="323"/>
        </pc:sldMkLst>
        <pc:spChg chg="mod">
          <ac:chgData name="FU Yanrou" userId="47662c92-e78b-4068-b82f-0a83edf5b558" providerId="ADAL" clId="{7B0C9721-D651-430A-930E-66003A3CEB7D}" dt="2023-07-06T15:41:23.461" v="424" actId="1076"/>
          <ac:spMkLst>
            <pc:docMk/>
            <pc:sldMk cId="2067634125" sldId="323"/>
            <ac:spMk id="9" creationId="{2D36F9EF-B0D5-B55B-A2C9-0DCD35A4B69B}"/>
          </ac:spMkLst>
        </pc:spChg>
        <pc:spChg chg="mod">
          <ac:chgData name="FU Yanrou" userId="47662c92-e78b-4068-b82f-0a83edf5b558" providerId="ADAL" clId="{7B0C9721-D651-430A-930E-66003A3CEB7D}" dt="2023-07-06T15:41:23.461" v="424" actId="1076"/>
          <ac:spMkLst>
            <pc:docMk/>
            <pc:sldMk cId="2067634125" sldId="323"/>
            <ac:spMk id="10" creationId="{F78DDCB9-CC4C-A278-DCBE-E71425BAD634}"/>
          </ac:spMkLst>
        </pc:spChg>
      </pc:sldChg>
      <pc:sldChg chg="addSp modSp">
        <pc:chgData name="FU Yanrou" userId="47662c92-e78b-4068-b82f-0a83edf5b558" providerId="ADAL" clId="{7B0C9721-D651-430A-930E-66003A3CEB7D}" dt="2023-07-06T08:02:36.852" v="2" actId="571"/>
        <pc:sldMkLst>
          <pc:docMk/>
          <pc:sldMk cId="1145346408" sldId="331"/>
        </pc:sldMkLst>
        <pc:picChg chg="add mod">
          <ac:chgData name="FU Yanrou" userId="47662c92-e78b-4068-b82f-0a83edf5b558" providerId="ADAL" clId="{7B0C9721-D651-430A-930E-66003A3CEB7D}" dt="2023-07-06T08:02:36.852" v="2" actId="571"/>
          <ac:picMkLst>
            <pc:docMk/>
            <pc:sldMk cId="1145346408" sldId="331"/>
            <ac:picMk id="8" creationId="{7C183229-C1D4-2B82-08EB-7E636A60CCB2}"/>
          </ac:picMkLst>
        </pc:picChg>
        <pc:picChg chg="add mod">
          <ac:chgData name="FU Yanrou" userId="47662c92-e78b-4068-b82f-0a83edf5b558" providerId="ADAL" clId="{7B0C9721-D651-430A-930E-66003A3CEB7D}" dt="2023-07-06T08:02:36.852" v="2" actId="571"/>
          <ac:picMkLst>
            <pc:docMk/>
            <pc:sldMk cId="1145346408" sldId="331"/>
            <ac:picMk id="9" creationId="{069786AE-D4A5-01D3-A355-AE4BBBE8F808}"/>
          </ac:picMkLst>
        </pc:picChg>
        <pc:picChg chg="add mod">
          <ac:chgData name="FU Yanrou" userId="47662c92-e78b-4068-b82f-0a83edf5b558" providerId="ADAL" clId="{7B0C9721-D651-430A-930E-66003A3CEB7D}" dt="2023-07-06T08:02:36.852" v="2" actId="571"/>
          <ac:picMkLst>
            <pc:docMk/>
            <pc:sldMk cId="1145346408" sldId="331"/>
            <ac:picMk id="10" creationId="{018507FE-D692-178C-F582-B1E6103FC18B}"/>
          </ac:picMkLst>
        </pc:picChg>
      </pc:sldChg>
      <pc:sldChg chg="addSp modSp modNotesTx">
        <pc:chgData name="FU Yanrou" userId="47662c92-e78b-4068-b82f-0a83edf5b558" providerId="ADAL" clId="{7B0C9721-D651-430A-930E-66003A3CEB7D}" dt="2023-07-06T19:29:26.031" v="1102"/>
        <pc:sldMkLst>
          <pc:docMk/>
          <pc:sldMk cId="1425265391" sldId="346"/>
        </pc:sldMkLst>
        <pc:spChg chg="mod">
          <ac:chgData name="FU Yanrou" userId="47662c92-e78b-4068-b82f-0a83edf5b558" providerId="ADAL" clId="{7B0C9721-D651-430A-930E-66003A3CEB7D}" dt="2023-07-06T19:29:26.031" v="1102"/>
          <ac:spMkLst>
            <pc:docMk/>
            <pc:sldMk cId="1425265391" sldId="346"/>
            <ac:spMk id="5" creationId="{C0DB25EB-20C8-E86E-812C-63F47A050871}"/>
          </ac:spMkLst>
        </pc:spChg>
        <pc:spChg chg="mod">
          <ac:chgData name="FU Yanrou" userId="47662c92-e78b-4068-b82f-0a83edf5b558" providerId="ADAL" clId="{7B0C9721-D651-430A-930E-66003A3CEB7D}" dt="2023-07-06T19:29:26.031" v="1102"/>
          <ac:spMkLst>
            <pc:docMk/>
            <pc:sldMk cId="1425265391" sldId="346"/>
            <ac:spMk id="7" creationId="{B2C60822-7BBF-7489-EBE8-4789EED05ACC}"/>
          </ac:spMkLst>
        </pc:spChg>
        <pc:spChg chg="mod">
          <ac:chgData name="FU Yanrou" userId="47662c92-e78b-4068-b82f-0a83edf5b558" providerId="ADAL" clId="{7B0C9721-D651-430A-930E-66003A3CEB7D}" dt="2023-07-06T19:29:26.031" v="1102"/>
          <ac:spMkLst>
            <pc:docMk/>
            <pc:sldMk cId="1425265391" sldId="346"/>
            <ac:spMk id="9" creationId="{03C67D33-C56A-6F6F-0BC5-50284FC22B63}"/>
          </ac:spMkLst>
        </pc:spChg>
        <pc:spChg chg="mod">
          <ac:chgData name="FU Yanrou" userId="47662c92-e78b-4068-b82f-0a83edf5b558" providerId="ADAL" clId="{7B0C9721-D651-430A-930E-66003A3CEB7D}" dt="2023-07-06T19:29:26.031" v="1102"/>
          <ac:spMkLst>
            <pc:docMk/>
            <pc:sldMk cId="1425265391" sldId="346"/>
            <ac:spMk id="11" creationId="{7F2C3F3A-88F7-57E0-E666-764EAAEEEA83}"/>
          </ac:spMkLst>
        </pc:spChg>
        <pc:spChg chg="mod">
          <ac:chgData name="FU Yanrou" userId="47662c92-e78b-4068-b82f-0a83edf5b558" providerId="ADAL" clId="{7B0C9721-D651-430A-930E-66003A3CEB7D}" dt="2023-07-06T19:29:26.031" v="1102"/>
          <ac:spMkLst>
            <pc:docMk/>
            <pc:sldMk cId="1425265391" sldId="346"/>
            <ac:spMk id="13" creationId="{48A1C84A-F880-7B0D-4C70-795D2A5B7942}"/>
          </ac:spMkLst>
        </pc:spChg>
        <pc:spChg chg="mod">
          <ac:chgData name="FU Yanrou" userId="47662c92-e78b-4068-b82f-0a83edf5b558" providerId="ADAL" clId="{7B0C9721-D651-430A-930E-66003A3CEB7D}" dt="2023-07-06T19:29:26.031" v="1102"/>
          <ac:spMkLst>
            <pc:docMk/>
            <pc:sldMk cId="1425265391" sldId="346"/>
            <ac:spMk id="15" creationId="{960B57D9-2BF8-01F4-FF64-A3454CF0BFED}"/>
          </ac:spMkLst>
        </pc:spChg>
        <pc:spChg chg="mod">
          <ac:chgData name="FU Yanrou" userId="47662c92-e78b-4068-b82f-0a83edf5b558" providerId="ADAL" clId="{7B0C9721-D651-430A-930E-66003A3CEB7D}" dt="2023-07-06T19:29:26.031" v="1102"/>
          <ac:spMkLst>
            <pc:docMk/>
            <pc:sldMk cId="1425265391" sldId="346"/>
            <ac:spMk id="16" creationId="{B940B276-C0F3-7191-2377-78994514D6D2}"/>
          </ac:spMkLst>
        </pc:spChg>
        <pc:spChg chg="mod">
          <ac:chgData name="FU Yanrou" userId="47662c92-e78b-4068-b82f-0a83edf5b558" providerId="ADAL" clId="{7B0C9721-D651-430A-930E-66003A3CEB7D}" dt="2023-07-06T19:29:26.031" v="1102"/>
          <ac:spMkLst>
            <pc:docMk/>
            <pc:sldMk cId="1425265391" sldId="346"/>
            <ac:spMk id="18" creationId="{87F4F264-2996-924A-C4E8-217C79C84B34}"/>
          </ac:spMkLst>
        </pc:spChg>
        <pc:spChg chg="mod">
          <ac:chgData name="FU Yanrou" userId="47662c92-e78b-4068-b82f-0a83edf5b558" providerId="ADAL" clId="{7B0C9721-D651-430A-930E-66003A3CEB7D}" dt="2023-07-06T19:29:26.031" v="1102"/>
          <ac:spMkLst>
            <pc:docMk/>
            <pc:sldMk cId="1425265391" sldId="346"/>
            <ac:spMk id="19" creationId="{181C4BC3-C87F-7FA8-AFD7-A95309A124EB}"/>
          </ac:spMkLst>
        </pc:spChg>
        <pc:spChg chg="mod">
          <ac:chgData name="FU Yanrou" userId="47662c92-e78b-4068-b82f-0a83edf5b558" providerId="ADAL" clId="{7B0C9721-D651-430A-930E-66003A3CEB7D}" dt="2023-07-06T19:29:26.031" v="1102"/>
          <ac:spMkLst>
            <pc:docMk/>
            <pc:sldMk cId="1425265391" sldId="346"/>
            <ac:spMk id="20" creationId="{9F772F44-5365-699E-9431-810E24FC21B3}"/>
          </ac:spMkLst>
        </pc:spChg>
        <pc:spChg chg="mod">
          <ac:chgData name="FU Yanrou" userId="47662c92-e78b-4068-b82f-0a83edf5b558" providerId="ADAL" clId="{7B0C9721-D651-430A-930E-66003A3CEB7D}" dt="2023-07-06T19:29:26.031" v="1102"/>
          <ac:spMkLst>
            <pc:docMk/>
            <pc:sldMk cId="1425265391" sldId="346"/>
            <ac:spMk id="21" creationId="{F2423B13-AE6D-B463-C17B-9C9FC3649C40}"/>
          </ac:spMkLst>
        </pc:spChg>
        <pc:spChg chg="mod">
          <ac:chgData name="FU Yanrou" userId="47662c92-e78b-4068-b82f-0a83edf5b558" providerId="ADAL" clId="{7B0C9721-D651-430A-930E-66003A3CEB7D}" dt="2023-07-06T19:29:26.031" v="1102"/>
          <ac:spMkLst>
            <pc:docMk/>
            <pc:sldMk cId="1425265391" sldId="346"/>
            <ac:spMk id="22" creationId="{2CB7DA62-6087-D57B-3376-57A4095D85FA}"/>
          </ac:spMkLst>
        </pc:spChg>
        <pc:spChg chg="mod">
          <ac:chgData name="FU Yanrou" userId="47662c92-e78b-4068-b82f-0a83edf5b558" providerId="ADAL" clId="{7B0C9721-D651-430A-930E-66003A3CEB7D}" dt="2023-07-06T19:29:26.031" v="1102"/>
          <ac:spMkLst>
            <pc:docMk/>
            <pc:sldMk cId="1425265391" sldId="346"/>
            <ac:spMk id="23" creationId="{56F62CDA-D6DE-A672-5A94-B62E626A045D}"/>
          </ac:spMkLst>
        </pc:spChg>
        <pc:spChg chg="mod">
          <ac:chgData name="FU Yanrou" userId="47662c92-e78b-4068-b82f-0a83edf5b558" providerId="ADAL" clId="{7B0C9721-D651-430A-930E-66003A3CEB7D}" dt="2023-07-06T19:29:26.031" v="1102"/>
          <ac:spMkLst>
            <pc:docMk/>
            <pc:sldMk cId="1425265391" sldId="346"/>
            <ac:spMk id="24" creationId="{977E9FEA-8A08-808B-F9B8-FF6C5288F1CD}"/>
          </ac:spMkLst>
        </pc:spChg>
        <pc:spChg chg="mod">
          <ac:chgData name="FU Yanrou" userId="47662c92-e78b-4068-b82f-0a83edf5b558" providerId="ADAL" clId="{7B0C9721-D651-430A-930E-66003A3CEB7D}" dt="2023-07-06T19:29:26.031" v="1102"/>
          <ac:spMkLst>
            <pc:docMk/>
            <pc:sldMk cId="1425265391" sldId="346"/>
            <ac:spMk id="25" creationId="{BC332A6B-CB90-2594-2775-C6349786A1EF}"/>
          </ac:spMkLst>
        </pc:spChg>
        <pc:spChg chg="mod">
          <ac:chgData name="FU Yanrou" userId="47662c92-e78b-4068-b82f-0a83edf5b558" providerId="ADAL" clId="{7B0C9721-D651-430A-930E-66003A3CEB7D}" dt="2023-07-06T19:29:26.031" v="1102"/>
          <ac:spMkLst>
            <pc:docMk/>
            <pc:sldMk cId="1425265391" sldId="346"/>
            <ac:spMk id="26" creationId="{B949FECF-4774-2D5C-C748-DC3C67FF9722}"/>
          </ac:spMkLst>
        </pc:spChg>
        <pc:spChg chg="mod">
          <ac:chgData name="FU Yanrou" userId="47662c92-e78b-4068-b82f-0a83edf5b558" providerId="ADAL" clId="{7B0C9721-D651-430A-930E-66003A3CEB7D}" dt="2023-07-06T19:29:26.031" v="1102"/>
          <ac:spMkLst>
            <pc:docMk/>
            <pc:sldMk cId="1425265391" sldId="346"/>
            <ac:spMk id="27" creationId="{27EE856D-46F5-D0BC-EA8C-398D5ECD5125}"/>
          </ac:spMkLst>
        </pc:spChg>
        <pc:spChg chg="mod">
          <ac:chgData name="FU Yanrou" userId="47662c92-e78b-4068-b82f-0a83edf5b558" providerId="ADAL" clId="{7B0C9721-D651-430A-930E-66003A3CEB7D}" dt="2023-07-06T19:29:26.031" v="1102"/>
          <ac:spMkLst>
            <pc:docMk/>
            <pc:sldMk cId="1425265391" sldId="346"/>
            <ac:spMk id="28" creationId="{3F80BF79-234D-31D7-7CA4-20D04892D730}"/>
          </ac:spMkLst>
        </pc:spChg>
        <pc:spChg chg="mod">
          <ac:chgData name="FU Yanrou" userId="47662c92-e78b-4068-b82f-0a83edf5b558" providerId="ADAL" clId="{7B0C9721-D651-430A-930E-66003A3CEB7D}" dt="2023-07-06T19:29:26.031" v="1102"/>
          <ac:spMkLst>
            <pc:docMk/>
            <pc:sldMk cId="1425265391" sldId="346"/>
            <ac:spMk id="29" creationId="{83E04A4E-7CD2-EA2D-3479-C867DF066A36}"/>
          </ac:spMkLst>
        </pc:spChg>
        <pc:spChg chg="mod">
          <ac:chgData name="FU Yanrou" userId="47662c92-e78b-4068-b82f-0a83edf5b558" providerId="ADAL" clId="{7B0C9721-D651-430A-930E-66003A3CEB7D}" dt="2023-07-06T19:29:26.031" v="1102"/>
          <ac:spMkLst>
            <pc:docMk/>
            <pc:sldMk cId="1425265391" sldId="346"/>
            <ac:spMk id="30" creationId="{E61AA7C8-02B4-33DB-840B-1B2AFD1FDCA9}"/>
          </ac:spMkLst>
        </pc:spChg>
        <pc:spChg chg="mod">
          <ac:chgData name="FU Yanrou" userId="47662c92-e78b-4068-b82f-0a83edf5b558" providerId="ADAL" clId="{7B0C9721-D651-430A-930E-66003A3CEB7D}" dt="2023-07-06T19:29:26.031" v="1102"/>
          <ac:spMkLst>
            <pc:docMk/>
            <pc:sldMk cId="1425265391" sldId="346"/>
            <ac:spMk id="31" creationId="{4B2DB257-6A66-A458-AB0E-7D499413C35F}"/>
          </ac:spMkLst>
        </pc:spChg>
        <pc:spChg chg="mod">
          <ac:chgData name="FU Yanrou" userId="47662c92-e78b-4068-b82f-0a83edf5b558" providerId="ADAL" clId="{7B0C9721-D651-430A-930E-66003A3CEB7D}" dt="2023-07-06T19:29:26.031" v="1102"/>
          <ac:spMkLst>
            <pc:docMk/>
            <pc:sldMk cId="1425265391" sldId="346"/>
            <ac:spMk id="32" creationId="{7590D10B-4639-B6F4-F7EE-3279B857C566}"/>
          </ac:spMkLst>
        </pc:spChg>
        <pc:spChg chg="mod">
          <ac:chgData name="FU Yanrou" userId="47662c92-e78b-4068-b82f-0a83edf5b558" providerId="ADAL" clId="{7B0C9721-D651-430A-930E-66003A3CEB7D}" dt="2023-07-06T19:29:26.031" v="1102"/>
          <ac:spMkLst>
            <pc:docMk/>
            <pc:sldMk cId="1425265391" sldId="346"/>
            <ac:spMk id="33" creationId="{C71BA281-FA5A-E6B1-59F1-5C914827EFE5}"/>
          </ac:spMkLst>
        </pc:spChg>
        <pc:spChg chg="mod">
          <ac:chgData name="FU Yanrou" userId="47662c92-e78b-4068-b82f-0a83edf5b558" providerId="ADAL" clId="{7B0C9721-D651-430A-930E-66003A3CEB7D}" dt="2023-07-06T19:29:26.031" v="1102"/>
          <ac:spMkLst>
            <pc:docMk/>
            <pc:sldMk cId="1425265391" sldId="346"/>
            <ac:spMk id="34" creationId="{3BEB23A2-0F0A-2AEC-3D62-1E5B91907FC7}"/>
          </ac:spMkLst>
        </pc:spChg>
        <pc:spChg chg="mod">
          <ac:chgData name="FU Yanrou" userId="47662c92-e78b-4068-b82f-0a83edf5b558" providerId="ADAL" clId="{7B0C9721-D651-430A-930E-66003A3CEB7D}" dt="2023-07-06T19:29:26.031" v="1102"/>
          <ac:spMkLst>
            <pc:docMk/>
            <pc:sldMk cId="1425265391" sldId="346"/>
            <ac:spMk id="35" creationId="{48780A56-5B7C-35A9-A866-E696D4BA301A}"/>
          </ac:spMkLst>
        </pc:spChg>
        <pc:spChg chg="mod">
          <ac:chgData name="FU Yanrou" userId="47662c92-e78b-4068-b82f-0a83edf5b558" providerId="ADAL" clId="{7B0C9721-D651-430A-930E-66003A3CEB7D}" dt="2023-07-06T19:29:26.031" v="1102"/>
          <ac:spMkLst>
            <pc:docMk/>
            <pc:sldMk cId="1425265391" sldId="346"/>
            <ac:spMk id="36" creationId="{C6D5A8F1-36BD-B501-F3A9-E8A05D562B88}"/>
          </ac:spMkLst>
        </pc:spChg>
        <pc:spChg chg="mod">
          <ac:chgData name="FU Yanrou" userId="47662c92-e78b-4068-b82f-0a83edf5b558" providerId="ADAL" clId="{7B0C9721-D651-430A-930E-66003A3CEB7D}" dt="2023-07-06T19:29:26.031" v="1102"/>
          <ac:spMkLst>
            <pc:docMk/>
            <pc:sldMk cId="1425265391" sldId="346"/>
            <ac:spMk id="37" creationId="{6D9ECEB8-E30F-E488-E3D5-070437973907}"/>
          </ac:spMkLst>
        </pc:spChg>
        <pc:spChg chg="mod">
          <ac:chgData name="FU Yanrou" userId="47662c92-e78b-4068-b82f-0a83edf5b558" providerId="ADAL" clId="{7B0C9721-D651-430A-930E-66003A3CEB7D}" dt="2023-07-06T19:29:26.031" v="1102"/>
          <ac:spMkLst>
            <pc:docMk/>
            <pc:sldMk cId="1425265391" sldId="346"/>
            <ac:spMk id="38" creationId="{282EA43E-1670-1B4B-42C8-5F4814F52F78}"/>
          </ac:spMkLst>
        </pc:spChg>
        <pc:spChg chg="mod">
          <ac:chgData name="FU Yanrou" userId="47662c92-e78b-4068-b82f-0a83edf5b558" providerId="ADAL" clId="{7B0C9721-D651-430A-930E-66003A3CEB7D}" dt="2023-07-06T19:29:26.031" v="1102"/>
          <ac:spMkLst>
            <pc:docMk/>
            <pc:sldMk cId="1425265391" sldId="346"/>
            <ac:spMk id="39" creationId="{70613950-9A3F-3F4D-5ADF-F50EF60766FB}"/>
          </ac:spMkLst>
        </pc:spChg>
        <pc:spChg chg="mod">
          <ac:chgData name="FU Yanrou" userId="47662c92-e78b-4068-b82f-0a83edf5b558" providerId="ADAL" clId="{7B0C9721-D651-430A-930E-66003A3CEB7D}" dt="2023-07-06T19:29:26.031" v="1102"/>
          <ac:spMkLst>
            <pc:docMk/>
            <pc:sldMk cId="1425265391" sldId="346"/>
            <ac:spMk id="40" creationId="{1487288E-E053-D32A-2AA4-2CB870910264}"/>
          </ac:spMkLst>
        </pc:spChg>
        <pc:spChg chg="mod">
          <ac:chgData name="FU Yanrou" userId="47662c92-e78b-4068-b82f-0a83edf5b558" providerId="ADAL" clId="{7B0C9721-D651-430A-930E-66003A3CEB7D}" dt="2023-07-06T19:29:26.031" v="1102"/>
          <ac:spMkLst>
            <pc:docMk/>
            <pc:sldMk cId="1425265391" sldId="346"/>
            <ac:spMk id="41" creationId="{F9828343-4C7B-894F-6DB6-45F0607A3645}"/>
          </ac:spMkLst>
        </pc:spChg>
        <pc:spChg chg="add mod">
          <ac:chgData name="FU Yanrou" userId="47662c92-e78b-4068-b82f-0a83edf5b558" providerId="ADAL" clId="{7B0C9721-D651-430A-930E-66003A3CEB7D}" dt="2023-07-06T19:29:26.031" v="1102"/>
          <ac:spMkLst>
            <pc:docMk/>
            <pc:sldMk cId="1425265391" sldId="346"/>
            <ac:spMk id="42" creationId="{2646C343-7C54-D012-82F7-3D727EB78259}"/>
          </ac:spMkLst>
        </pc:spChg>
        <pc:spChg chg="mod">
          <ac:chgData name="FU Yanrou" userId="47662c92-e78b-4068-b82f-0a83edf5b558" providerId="ADAL" clId="{7B0C9721-D651-430A-930E-66003A3CEB7D}" dt="2023-07-06T19:29:26.031" v="1102"/>
          <ac:spMkLst>
            <pc:docMk/>
            <pc:sldMk cId="1425265391" sldId="346"/>
            <ac:spMk id="44" creationId="{0E12AF6A-FDC9-D79F-3757-2DD26738D524}"/>
          </ac:spMkLst>
        </pc:spChg>
        <pc:spChg chg="mod">
          <ac:chgData name="FU Yanrou" userId="47662c92-e78b-4068-b82f-0a83edf5b558" providerId="ADAL" clId="{7B0C9721-D651-430A-930E-66003A3CEB7D}" dt="2023-07-06T19:29:26.031" v="1102"/>
          <ac:spMkLst>
            <pc:docMk/>
            <pc:sldMk cId="1425265391" sldId="346"/>
            <ac:spMk id="46" creationId="{556DA455-9B6F-2DD2-AD45-83403BC601FB}"/>
          </ac:spMkLst>
        </pc:spChg>
        <pc:spChg chg="mod">
          <ac:chgData name="FU Yanrou" userId="47662c92-e78b-4068-b82f-0a83edf5b558" providerId="ADAL" clId="{7B0C9721-D651-430A-930E-66003A3CEB7D}" dt="2023-07-06T19:29:26.031" v="1102"/>
          <ac:spMkLst>
            <pc:docMk/>
            <pc:sldMk cId="1425265391" sldId="346"/>
            <ac:spMk id="47" creationId="{E764710A-F5FE-9096-1D0B-C878486809E6}"/>
          </ac:spMkLst>
        </pc:spChg>
        <pc:spChg chg="mod">
          <ac:chgData name="FU Yanrou" userId="47662c92-e78b-4068-b82f-0a83edf5b558" providerId="ADAL" clId="{7B0C9721-D651-430A-930E-66003A3CEB7D}" dt="2023-07-06T19:29:26.031" v="1102"/>
          <ac:spMkLst>
            <pc:docMk/>
            <pc:sldMk cId="1425265391" sldId="346"/>
            <ac:spMk id="48" creationId="{C597550D-98B7-F752-CB71-4C263FFB00C2}"/>
          </ac:spMkLst>
        </pc:spChg>
        <pc:spChg chg="mod">
          <ac:chgData name="FU Yanrou" userId="47662c92-e78b-4068-b82f-0a83edf5b558" providerId="ADAL" clId="{7B0C9721-D651-430A-930E-66003A3CEB7D}" dt="2023-07-06T19:29:26.031" v="1102"/>
          <ac:spMkLst>
            <pc:docMk/>
            <pc:sldMk cId="1425265391" sldId="346"/>
            <ac:spMk id="49" creationId="{07032B31-2EC6-7146-F116-03A59D4AED15}"/>
          </ac:spMkLst>
        </pc:spChg>
        <pc:spChg chg="mod">
          <ac:chgData name="FU Yanrou" userId="47662c92-e78b-4068-b82f-0a83edf5b558" providerId="ADAL" clId="{7B0C9721-D651-430A-930E-66003A3CEB7D}" dt="2023-07-06T19:29:26.031" v="1102"/>
          <ac:spMkLst>
            <pc:docMk/>
            <pc:sldMk cId="1425265391" sldId="346"/>
            <ac:spMk id="50" creationId="{7F6111BC-D626-FC20-A4D2-AD4BA7347525}"/>
          </ac:spMkLst>
        </pc:spChg>
        <pc:spChg chg="mod">
          <ac:chgData name="FU Yanrou" userId="47662c92-e78b-4068-b82f-0a83edf5b558" providerId="ADAL" clId="{7B0C9721-D651-430A-930E-66003A3CEB7D}" dt="2023-07-06T19:29:26.031" v="1102"/>
          <ac:spMkLst>
            <pc:docMk/>
            <pc:sldMk cId="1425265391" sldId="346"/>
            <ac:spMk id="51" creationId="{8032BA50-B722-EA07-5EB0-057EE7196A09}"/>
          </ac:spMkLst>
        </pc:spChg>
        <pc:grpChg chg="add mod">
          <ac:chgData name="FU Yanrou" userId="47662c92-e78b-4068-b82f-0a83edf5b558" providerId="ADAL" clId="{7B0C9721-D651-430A-930E-66003A3CEB7D}" dt="2023-07-06T19:29:26.031" v="1102"/>
          <ac:grpSpMkLst>
            <pc:docMk/>
            <pc:sldMk cId="1425265391" sldId="346"/>
            <ac:grpSpMk id="2" creationId="{9F2FEC0E-32F3-C3DA-F139-97ECB4F6B355}"/>
          </ac:grpSpMkLst>
        </pc:grpChg>
        <pc:grpChg chg="add mod">
          <ac:chgData name="FU Yanrou" userId="47662c92-e78b-4068-b82f-0a83edf5b558" providerId="ADAL" clId="{7B0C9721-D651-430A-930E-66003A3CEB7D}" dt="2023-07-06T19:29:26.031" v="1102"/>
          <ac:grpSpMkLst>
            <pc:docMk/>
            <pc:sldMk cId="1425265391" sldId="346"/>
            <ac:grpSpMk id="17" creationId="{2DD20094-3FF7-12AE-B91C-A3E3C7448266}"/>
          </ac:grpSpMkLst>
        </pc:grpChg>
        <pc:grpChg chg="add mod">
          <ac:chgData name="FU Yanrou" userId="47662c92-e78b-4068-b82f-0a83edf5b558" providerId="ADAL" clId="{7B0C9721-D651-430A-930E-66003A3CEB7D}" dt="2023-07-06T19:29:26.031" v="1102"/>
          <ac:grpSpMkLst>
            <pc:docMk/>
            <pc:sldMk cId="1425265391" sldId="346"/>
            <ac:grpSpMk id="43" creationId="{0813CC81-C599-D2C7-22EC-8322D5EF1B21}"/>
          </ac:grpSpMkLst>
        </pc:grpChg>
        <pc:grpChg chg="mod">
          <ac:chgData name="FU Yanrou" userId="47662c92-e78b-4068-b82f-0a83edf5b558" providerId="ADAL" clId="{7B0C9721-D651-430A-930E-66003A3CEB7D}" dt="2023-07-06T19:29:26.031" v="1102"/>
          <ac:grpSpMkLst>
            <pc:docMk/>
            <pc:sldMk cId="1425265391" sldId="346"/>
            <ac:grpSpMk id="45" creationId="{4440F658-6BC0-A1DD-8EFC-FC2EF03D7782}"/>
          </ac:grpSpMkLst>
        </pc:grpChg>
      </pc:sldChg>
      <pc:sldChg chg="modSp mod">
        <pc:chgData name="FU Yanrou" userId="47662c92-e78b-4068-b82f-0a83edf5b558" providerId="ADAL" clId="{7B0C9721-D651-430A-930E-66003A3CEB7D}" dt="2023-07-06T19:27:19.247" v="1026" actId="1076"/>
        <pc:sldMkLst>
          <pc:docMk/>
          <pc:sldMk cId="2792640181" sldId="347"/>
        </pc:sldMkLst>
        <pc:spChg chg="mod">
          <ac:chgData name="FU Yanrou" userId="47662c92-e78b-4068-b82f-0a83edf5b558" providerId="ADAL" clId="{7B0C9721-D651-430A-930E-66003A3CEB7D}" dt="2023-07-06T19:27:19.247" v="1026" actId="1076"/>
          <ac:spMkLst>
            <pc:docMk/>
            <pc:sldMk cId="2792640181" sldId="347"/>
            <ac:spMk id="830" creationId="{00000000-0000-0000-0000-000000000000}"/>
          </ac:spMkLst>
        </pc:spChg>
      </pc:sldChg>
      <pc:sldChg chg="addSp delSp modSp add mod">
        <pc:chgData name="FU Yanrou" userId="47662c92-e78b-4068-b82f-0a83edf5b558" providerId="ADAL" clId="{7B0C9721-D651-430A-930E-66003A3CEB7D}" dt="2023-07-06T15:41:05.678" v="423" actId="1076"/>
        <pc:sldMkLst>
          <pc:docMk/>
          <pc:sldMk cId="3136504338" sldId="348"/>
        </pc:sldMkLst>
        <pc:spChg chg="add del mod">
          <ac:chgData name="FU Yanrou" userId="47662c92-e78b-4068-b82f-0a83edf5b558" providerId="ADAL" clId="{7B0C9721-D651-430A-930E-66003A3CEB7D}" dt="2023-07-06T08:02:46.384" v="4" actId="478"/>
          <ac:spMkLst>
            <pc:docMk/>
            <pc:sldMk cId="3136504338" sldId="348"/>
            <ac:spMk id="3" creationId="{6568FE43-3C62-F6A7-2E86-0AE293AD39EB}"/>
          </ac:spMkLst>
        </pc:spChg>
        <pc:spChg chg="del">
          <ac:chgData name="FU Yanrou" userId="47662c92-e78b-4068-b82f-0a83edf5b558" providerId="ADAL" clId="{7B0C9721-D651-430A-930E-66003A3CEB7D}" dt="2023-07-06T08:02:47.439" v="5" actId="478"/>
          <ac:spMkLst>
            <pc:docMk/>
            <pc:sldMk cId="3136504338" sldId="348"/>
            <ac:spMk id="5" creationId="{465D6A02-2E9B-9AC2-7444-B5725EFBA2AD}"/>
          </ac:spMkLst>
        </pc:spChg>
        <pc:spChg chg="del">
          <ac:chgData name="FU Yanrou" userId="47662c92-e78b-4068-b82f-0a83edf5b558" providerId="ADAL" clId="{7B0C9721-D651-430A-930E-66003A3CEB7D}" dt="2023-07-06T08:02:44.874" v="3" actId="478"/>
          <ac:spMkLst>
            <pc:docMk/>
            <pc:sldMk cId="3136504338" sldId="348"/>
            <ac:spMk id="6" creationId="{48820781-4A3F-C3A7-FD1E-890DA1E38C20}"/>
          </ac:spMkLst>
        </pc:spChg>
        <pc:spChg chg="add del mod">
          <ac:chgData name="FU Yanrou" userId="47662c92-e78b-4068-b82f-0a83edf5b558" providerId="ADAL" clId="{7B0C9721-D651-430A-930E-66003A3CEB7D}" dt="2023-07-06T08:02:49.771" v="6" actId="478"/>
          <ac:spMkLst>
            <pc:docMk/>
            <pc:sldMk cId="3136504338" sldId="348"/>
            <ac:spMk id="7" creationId="{941FA5BB-43C6-CDB4-B7BF-8051A033AE11}"/>
          </ac:spMkLst>
        </pc:spChg>
        <pc:spChg chg="add del mod">
          <ac:chgData name="FU Yanrou" userId="47662c92-e78b-4068-b82f-0a83edf5b558" providerId="ADAL" clId="{7B0C9721-D651-430A-930E-66003A3CEB7D}" dt="2023-07-06T08:02:52.407" v="9" actId="478"/>
          <ac:spMkLst>
            <pc:docMk/>
            <pc:sldMk cId="3136504338" sldId="348"/>
            <ac:spMk id="9" creationId="{B00CC1D0-A44A-6356-A8C1-C641E2E9481C}"/>
          </ac:spMkLst>
        </pc:spChg>
        <pc:spChg chg="add del mod">
          <ac:chgData name="FU Yanrou" userId="47662c92-e78b-4068-b82f-0a83edf5b558" providerId="ADAL" clId="{7B0C9721-D651-430A-930E-66003A3CEB7D}" dt="2023-07-06T08:02:57.487" v="12" actId="478"/>
          <ac:spMkLst>
            <pc:docMk/>
            <pc:sldMk cId="3136504338" sldId="348"/>
            <ac:spMk id="11" creationId="{5BA858ED-64DB-F974-CB17-C9912BBDBF6C}"/>
          </ac:spMkLst>
        </pc:spChg>
        <pc:spChg chg="add del mod">
          <ac:chgData name="FU Yanrou" userId="47662c92-e78b-4068-b82f-0a83edf5b558" providerId="ADAL" clId="{7B0C9721-D651-430A-930E-66003A3CEB7D}" dt="2023-07-06T08:02:57.487" v="12" actId="478"/>
          <ac:spMkLst>
            <pc:docMk/>
            <pc:sldMk cId="3136504338" sldId="348"/>
            <ac:spMk id="13" creationId="{3AE41BFD-05BE-0D2D-0F8F-E50EF58B6436}"/>
          </ac:spMkLst>
        </pc:spChg>
        <pc:spChg chg="add del mod">
          <ac:chgData name="FU Yanrou" userId="47662c92-e78b-4068-b82f-0a83edf5b558" providerId="ADAL" clId="{7B0C9721-D651-430A-930E-66003A3CEB7D}" dt="2023-07-06T08:03:01.060" v="14" actId="478"/>
          <ac:spMkLst>
            <pc:docMk/>
            <pc:sldMk cId="3136504338" sldId="348"/>
            <ac:spMk id="15" creationId="{CFE9D7BB-17F8-9096-87F7-D7EA633E8B4A}"/>
          </ac:spMkLst>
        </pc:spChg>
        <pc:spChg chg="add del mod">
          <ac:chgData name="FU Yanrou" userId="47662c92-e78b-4068-b82f-0a83edf5b558" providerId="ADAL" clId="{7B0C9721-D651-430A-930E-66003A3CEB7D}" dt="2023-07-06T08:03:01.060" v="14" actId="478"/>
          <ac:spMkLst>
            <pc:docMk/>
            <pc:sldMk cId="3136504338" sldId="348"/>
            <ac:spMk id="17" creationId="{ED2A0B9A-7CFD-66E1-FC34-75433494B84E}"/>
          </ac:spMkLst>
        </pc:spChg>
        <pc:spChg chg="add del mod">
          <ac:chgData name="FU Yanrou" userId="47662c92-e78b-4068-b82f-0a83edf5b558" providerId="ADAL" clId="{7B0C9721-D651-430A-930E-66003A3CEB7D}" dt="2023-07-06T08:03:02.734" v="15" actId="478"/>
          <ac:spMkLst>
            <pc:docMk/>
            <pc:sldMk cId="3136504338" sldId="348"/>
            <ac:spMk id="19" creationId="{A68FE5E1-96D1-BB62-0A4F-332680637EAE}"/>
          </ac:spMkLst>
        </pc:spChg>
        <pc:spChg chg="add del mod">
          <ac:chgData name="FU Yanrou" userId="47662c92-e78b-4068-b82f-0a83edf5b558" providerId="ADAL" clId="{7B0C9721-D651-430A-930E-66003A3CEB7D}" dt="2023-07-06T08:03:02.734" v="15" actId="478"/>
          <ac:spMkLst>
            <pc:docMk/>
            <pc:sldMk cId="3136504338" sldId="348"/>
            <ac:spMk id="21" creationId="{461A14F2-E130-A066-23A7-718B65A39DA4}"/>
          </ac:spMkLst>
        </pc:spChg>
        <pc:spChg chg="del">
          <ac:chgData name="FU Yanrou" userId="47662c92-e78b-4068-b82f-0a83edf5b558" providerId="ADAL" clId="{7B0C9721-D651-430A-930E-66003A3CEB7D}" dt="2023-07-06T08:02:50.655" v="7" actId="478"/>
          <ac:spMkLst>
            <pc:docMk/>
            <pc:sldMk cId="3136504338" sldId="348"/>
            <ac:spMk id="1341" creationId="{00000000-0000-0000-0000-000000000000}"/>
          </ac:spMkLst>
        </pc:spChg>
        <pc:spChg chg="del">
          <ac:chgData name="FU Yanrou" userId="47662c92-e78b-4068-b82f-0a83edf5b558" providerId="ADAL" clId="{7B0C9721-D651-430A-930E-66003A3CEB7D}" dt="2023-07-06T08:02:55.405" v="11" actId="478"/>
          <ac:spMkLst>
            <pc:docMk/>
            <pc:sldMk cId="3136504338" sldId="348"/>
            <ac:spMk id="1342" creationId="{00000000-0000-0000-0000-000000000000}"/>
          </ac:spMkLst>
        </pc:spChg>
        <pc:spChg chg="del">
          <ac:chgData name="FU Yanrou" userId="47662c92-e78b-4068-b82f-0a83edf5b558" providerId="ADAL" clId="{7B0C9721-D651-430A-930E-66003A3CEB7D}" dt="2023-07-06T08:02:55.405" v="11" actId="478"/>
          <ac:spMkLst>
            <pc:docMk/>
            <pc:sldMk cId="3136504338" sldId="348"/>
            <ac:spMk id="1343" creationId="{00000000-0000-0000-0000-000000000000}"/>
          </ac:spMkLst>
        </pc:spChg>
        <pc:spChg chg="del">
          <ac:chgData name="FU Yanrou" userId="47662c92-e78b-4068-b82f-0a83edf5b558" providerId="ADAL" clId="{7B0C9721-D651-430A-930E-66003A3CEB7D}" dt="2023-07-06T08:03:01.060" v="14" actId="478"/>
          <ac:spMkLst>
            <pc:docMk/>
            <pc:sldMk cId="3136504338" sldId="348"/>
            <ac:spMk id="1344" creationId="{00000000-0000-0000-0000-000000000000}"/>
          </ac:spMkLst>
        </pc:spChg>
        <pc:spChg chg="del">
          <ac:chgData name="FU Yanrou" userId="47662c92-e78b-4068-b82f-0a83edf5b558" providerId="ADAL" clId="{7B0C9721-D651-430A-930E-66003A3CEB7D}" dt="2023-07-06T08:02:57.487" v="12" actId="478"/>
          <ac:spMkLst>
            <pc:docMk/>
            <pc:sldMk cId="3136504338" sldId="348"/>
            <ac:spMk id="1345" creationId="{00000000-0000-0000-0000-000000000000}"/>
          </ac:spMkLst>
        </pc:spChg>
        <pc:spChg chg="del">
          <ac:chgData name="FU Yanrou" userId="47662c92-e78b-4068-b82f-0a83edf5b558" providerId="ADAL" clId="{7B0C9721-D651-430A-930E-66003A3CEB7D}" dt="2023-07-06T08:03:01.060" v="14" actId="478"/>
          <ac:spMkLst>
            <pc:docMk/>
            <pc:sldMk cId="3136504338" sldId="348"/>
            <ac:spMk id="1346" creationId="{00000000-0000-0000-0000-000000000000}"/>
          </ac:spMkLst>
        </pc:spChg>
        <pc:spChg chg="del">
          <ac:chgData name="FU Yanrou" userId="47662c92-e78b-4068-b82f-0a83edf5b558" providerId="ADAL" clId="{7B0C9721-D651-430A-930E-66003A3CEB7D}" dt="2023-07-06T08:02:59.038" v="13" actId="478"/>
          <ac:spMkLst>
            <pc:docMk/>
            <pc:sldMk cId="3136504338" sldId="348"/>
            <ac:spMk id="1347" creationId="{00000000-0000-0000-0000-000000000000}"/>
          </ac:spMkLst>
        </pc:spChg>
        <pc:spChg chg="del mod">
          <ac:chgData name="FU Yanrou" userId="47662c92-e78b-4068-b82f-0a83edf5b558" providerId="ADAL" clId="{7B0C9721-D651-430A-930E-66003A3CEB7D}" dt="2023-07-06T08:03:04.574" v="17" actId="478"/>
          <ac:spMkLst>
            <pc:docMk/>
            <pc:sldMk cId="3136504338" sldId="348"/>
            <ac:spMk id="1410" creationId="{00000000-0000-0000-0000-000000000000}"/>
          </ac:spMkLst>
        </pc:spChg>
        <pc:spChg chg="del">
          <ac:chgData name="FU Yanrou" userId="47662c92-e78b-4068-b82f-0a83edf5b558" providerId="ADAL" clId="{7B0C9721-D651-430A-930E-66003A3CEB7D}" dt="2023-07-06T08:02:55.405" v="11" actId="478"/>
          <ac:spMkLst>
            <pc:docMk/>
            <pc:sldMk cId="3136504338" sldId="348"/>
            <ac:spMk id="1411" creationId="{00000000-0000-0000-0000-000000000000}"/>
          </ac:spMkLst>
        </pc:spChg>
        <pc:spChg chg="del">
          <ac:chgData name="FU Yanrou" userId="47662c92-e78b-4068-b82f-0a83edf5b558" providerId="ADAL" clId="{7B0C9721-D651-430A-930E-66003A3CEB7D}" dt="2023-07-06T08:02:55.405" v="11" actId="478"/>
          <ac:spMkLst>
            <pc:docMk/>
            <pc:sldMk cId="3136504338" sldId="348"/>
            <ac:spMk id="1412" creationId="{00000000-0000-0000-0000-000000000000}"/>
          </ac:spMkLst>
        </pc:spChg>
        <pc:spChg chg="del">
          <ac:chgData name="FU Yanrou" userId="47662c92-e78b-4068-b82f-0a83edf5b558" providerId="ADAL" clId="{7B0C9721-D651-430A-930E-66003A3CEB7D}" dt="2023-07-06T08:02:53.660" v="10" actId="478"/>
          <ac:spMkLst>
            <pc:docMk/>
            <pc:sldMk cId="3136504338" sldId="348"/>
            <ac:spMk id="1413" creationId="{00000000-0000-0000-0000-000000000000}"/>
          </ac:spMkLst>
        </pc:spChg>
        <pc:grpChg chg="mod">
          <ac:chgData name="FU Yanrou" userId="47662c92-e78b-4068-b82f-0a83edf5b558" providerId="ADAL" clId="{7B0C9721-D651-430A-930E-66003A3CEB7D}" dt="2023-07-06T15:41:05.678" v="423" actId="1076"/>
          <ac:grpSpMkLst>
            <pc:docMk/>
            <pc:sldMk cId="3136504338" sldId="348"/>
            <ac:grpSpMk id="1401" creationId="{00000000-0000-0000-0000-000000000000}"/>
          </ac:grpSpMkLst>
        </pc:grpChg>
        <pc:picChg chg="add mod">
          <ac:chgData name="FU Yanrou" userId="47662c92-e78b-4068-b82f-0a83edf5b558" providerId="ADAL" clId="{7B0C9721-D651-430A-930E-66003A3CEB7D}" dt="2023-07-06T08:04:44.182" v="43" actId="1076"/>
          <ac:picMkLst>
            <pc:docMk/>
            <pc:sldMk cId="3136504338" sldId="348"/>
            <ac:picMk id="22" creationId="{208453A2-1EAB-C570-77D1-5B53908F1400}"/>
          </ac:picMkLst>
        </pc:picChg>
        <pc:picChg chg="add mod">
          <ac:chgData name="FU Yanrou" userId="47662c92-e78b-4068-b82f-0a83edf5b558" providerId="ADAL" clId="{7B0C9721-D651-430A-930E-66003A3CEB7D}" dt="2023-07-06T08:04:44.182" v="43" actId="1076"/>
          <ac:picMkLst>
            <pc:docMk/>
            <pc:sldMk cId="3136504338" sldId="348"/>
            <ac:picMk id="23" creationId="{0EF316FC-71E2-8010-54A8-AE8E0DE656C9}"/>
          </ac:picMkLst>
        </pc:picChg>
        <pc:picChg chg="add mod">
          <ac:chgData name="FU Yanrou" userId="47662c92-e78b-4068-b82f-0a83edf5b558" providerId="ADAL" clId="{7B0C9721-D651-430A-930E-66003A3CEB7D}" dt="2023-07-06T08:04:44.182" v="43" actId="1076"/>
          <ac:picMkLst>
            <pc:docMk/>
            <pc:sldMk cId="3136504338" sldId="348"/>
            <ac:picMk id="24" creationId="{11EE99E7-4BE6-98D0-4A66-7AD15A351262}"/>
          </ac:picMkLst>
        </pc:picChg>
        <pc:picChg chg="add mod">
          <ac:chgData name="FU Yanrou" userId="47662c92-e78b-4068-b82f-0a83edf5b558" providerId="ADAL" clId="{7B0C9721-D651-430A-930E-66003A3CEB7D}" dt="2023-07-06T08:04:44.182" v="43" actId="1076"/>
          <ac:picMkLst>
            <pc:docMk/>
            <pc:sldMk cId="3136504338" sldId="348"/>
            <ac:picMk id="25" creationId="{D439291E-C747-8476-9280-0495A400875A}"/>
          </ac:picMkLst>
        </pc:picChg>
        <pc:picChg chg="add mod">
          <ac:chgData name="FU Yanrou" userId="47662c92-e78b-4068-b82f-0a83edf5b558" providerId="ADAL" clId="{7B0C9721-D651-430A-930E-66003A3CEB7D}" dt="2023-07-06T08:04:44.182" v="43" actId="1076"/>
          <ac:picMkLst>
            <pc:docMk/>
            <pc:sldMk cId="3136504338" sldId="348"/>
            <ac:picMk id="26" creationId="{E424FB5A-794B-5321-F121-E552B5176A17}"/>
          </ac:picMkLst>
        </pc:picChg>
        <pc:picChg chg="add mod">
          <ac:chgData name="FU Yanrou" userId="47662c92-e78b-4068-b82f-0a83edf5b558" providerId="ADAL" clId="{7B0C9721-D651-430A-930E-66003A3CEB7D}" dt="2023-07-06T08:04:44.182" v="43" actId="1076"/>
          <ac:picMkLst>
            <pc:docMk/>
            <pc:sldMk cId="3136504338" sldId="348"/>
            <ac:picMk id="27" creationId="{A712ADC1-8787-B7B9-D890-C82EED66AFC8}"/>
          </ac:picMkLst>
        </pc:picChg>
        <pc:cxnChg chg="del">
          <ac:chgData name="FU Yanrou" userId="47662c92-e78b-4068-b82f-0a83edf5b558" providerId="ADAL" clId="{7B0C9721-D651-430A-930E-66003A3CEB7D}" dt="2023-07-06T08:02:51.512" v="8" actId="478"/>
          <ac:cxnSpMkLst>
            <pc:docMk/>
            <pc:sldMk cId="3136504338" sldId="348"/>
            <ac:cxnSpMk id="1348" creationId="{00000000-0000-0000-0000-000000000000}"/>
          </ac:cxnSpMkLst>
        </pc:cxnChg>
        <pc:cxnChg chg="del">
          <ac:chgData name="FU Yanrou" userId="47662c92-e78b-4068-b82f-0a83edf5b558" providerId="ADAL" clId="{7B0C9721-D651-430A-930E-66003A3CEB7D}" dt="2023-07-06T08:02:55.405" v="11" actId="478"/>
          <ac:cxnSpMkLst>
            <pc:docMk/>
            <pc:sldMk cId="3136504338" sldId="348"/>
            <ac:cxnSpMk id="1349" creationId="{00000000-0000-0000-0000-000000000000}"/>
          </ac:cxnSpMkLst>
        </pc:cxnChg>
        <pc:cxnChg chg="del">
          <ac:chgData name="FU Yanrou" userId="47662c92-e78b-4068-b82f-0a83edf5b558" providerId="ADAL" clId="{7B0C9721-D651-430A-930E-66003A3CEB7D}" dt="2023-07-06T08:02:55.405" v="11" actId="478"/>
          <ac:cxnSpMkLst>
            <pc:docMk/>
            <pc:sldMk cId="3136504338" sldId="348"/>
            <ac:cxnSpMk id="1350" creationId="{00000000-0000-0000-0000-000000000000}"/>
          </ac:cxnSpMkLst>
        </pc:cxnChg>
        <pc:cxnChg chg="del">
          <ac:chgData name="FU Yanrou" userId="47662c92-e78b-4068-b82f-0a83edf5b558" providerId="ADAL" clId="{7B0C9721-D651-430A-930E-66003A3CEB7D}" dt="2023-07-06T08:02:55.405" v="11" actId="478"/>
          <ac:cxnSpMkLst>
            <pc:docMk/>
            <pc:sldMk cId="3136504338" sldId="348"/>
            <ac:cxnSpMk id="1351" creationId="{00000000-0000-0000-0000-000000000000}"/>
          </ac:cxnSpMkLst>
        </pc:cxnChg>
      </pc:sldChg>
      <pc:sldChg chg="modSp del mod modNotesTx">
        <pc:chgData name="FU Yanrou" userId="47662c92-e78b-4068-b82f-0a83edf5b558" providerId="ADAL" clId="{7B0C9721-D651-430A-930E-66003A3CEB7D}" dt="2023-07-06T17:03:53.724" v="526" actId="47"/>
        <pc:sldMkLst>
          <pc:docMk/>
          <pc:sldMk cId="3147813162" sldId="351"/>
        </pc:sldMkLst>
        <pc:picChg chg="mod">
          <ac:chgData name="FU Yanrou" userId="47662c92-e78b-4068-b82f-0a83edf5b558" providerId="ADAL" clId="{7B0C9721-D651-430A-930E-66003A3CEB7D}" dt="2023-07-06T15:09:16.846" v="186" actId="1076"/>
          <ac:picMkLst>
            <pc:docMk/>
            <pc:sldMk cId="3147813162" sldId="351"/>
            <ac:picMk id="4" creationId="{669EA0B9-9DC7-EB0E-F802-98B26DFBF787}"/>
          </ac:picMkLst>
        </pc:picChg>
      </pc:sldChg>
      <pc:sldChg chg="modSp del mod">
        <pc:chgData name="FU Yanrou" userId="47662c92-e78b-4068-b82f-0a83edf5b558" providerId="ADAL" clId="{7B0C9721-D651-430A-930E-66003A3CEB7D}" dt="2023-07-06T15:08:59.095" v="184" actId="2696"/>
        <pc:sldMkLst>
          <pc:docMk/>
          <pc:sldMk cId="2302454833" sldId="355"/>
        </pc:sldMkLst>
        <pc:spChg chg="mod">
          <ac:chgData name="FU Yanrou" userId="47662c92-e78b-4068-b82f-0a83edf5b558" providerId="ADAL" clId="{7B0C9721-D651-430A-930E-66003A3CEB7D}" dt="2023-07-06T14:53:30.566" v="55" actId="1076"/>
          <ac:spMkLst>
            <pc:docMk/>
            <pc:sldMk cId="2302454833" sldId="355"/>
            <ac:spMk id="10" creationId="{EFD4EE81-7C47-EE0C-FC75-A77E5E5E5C0F}"/>
          </ac:spMkLst>
        </pc:spChg>
        <pc:spChg chg="mod">
          <ac:chgData name="FU Yanrou" userId="47662c92-e78b-4068-b82f-0a83edf5b558" providerId="ADAL" clId="{7B0C9721-D651-430A-930E-66003A3CEB7D}" dt="2023-07-06T14:53:22.201" v="54" actId="1076"/>
          <ac:spMkLst>
            <pc:docMk/>
            <pc:sldMk cId="2302454833" sldId="355"/>
            <ac:spMk id="14" creationId="{B5E67809-A78E-9BF4-57BC-EB0B52D0FF3E}"/>
          </ac:spMkLst>
        </pc:spChg>
      </pc:sldChg>
      <pc:sldChg chg="addSp delSp modSp add mod ord modNotesTx">
        <pc:chgData name="FU Yanrou" userId="47662c92-e78b-4068-b82f-0a83edf5b558" providerId="ADAL" clId="{7B0C9721-D651-430A-930E-66003A3CEB7D}" dt="2023-07-06T19:02:53.069" v="965" actId="20577"/>
        <pc:sldMkLst>
          <pc:docMk/>
          <pc:sldMk cId="1787644731" sldId="358"/>
        </pc:sldMkLst>
        <pc:spChg chg="add del">
          <ac:chgData name="FU Yanrou" userId="47662c92-e78b-4068-b82f-0a83edf5b558" providerId="ADAL" clId="{7B0C9721-D651-430A-930E-66003A3CEB7D}" dt="2023-07-06T14:54:16.302" v="60" actId="22"/>
          <ac:spMkLst>
            <pc:docMk/>
            <pc:sldMk cId="1787644731" sldId="358"/>
            <ac:spMk id="3" creationId="{517CEBA5-7367-CAF3-E1AA-8BEFA9A3C884}"/>
          </ac:spMkLst>
        </pc:spChg>
        <pc:spChg chg="add mod ord">
          <ac:chgData name="FU Yanrou" userId="47662c92-e78b-4068-b82f-0a83edf5b558" providerId="ADAL" clId="{7B0C9721-D651-430A-930E-66003A3CEB7D}" dt="2023-07-06T17:22:10.580" v="618" actId="1076"/>
          <ac:spMkLst>
            <pc:docMk/>
            <pc:sldMk cId="1787644731" sldId="358"/>
            <ac:spMk id="4" creationId="{5E66D79D-B618-FB16-D286-3E2FD756B168}"/>
          </ac:spMkLst>
        </pc:spChg>
        <pc:spChg chg="add del mod">
          <ac:chgData name="FU Yanrou" userId="47662c92-e78b-4068-b82f-0a83edf5b558" providerId="ADAL" clId="{7B0C9721-D651-430A-930E-66003A3CEB7D}" dt="2023-07-06T14:54:24.245" v="63" actId="478"/>
          <ac:spMkLst>
            <pc:docMk/>
            <pc:sldMk cId="1787644731" sldId="358"/>
            <ac:spMk id="6" creationId="{4946C94C-3F03-83BE-EB7E-CDBA722A5279}"/>
          </ac:spMkLst>
        </pc:spChg>
        <pc:spChg chg="add del mod">
          <ac:chgData name="FU Yanrou" userId="47662c92-e78b-4068-b82f-0a83edf5b558" providerId="ADAL" clId="{7B0C9721-D651-430A-930E-66003A3CEB7D}" dt="2023-07-06T14:56:00.493" v="94" actId="478"/>
          <ac:spMkLst>
            <pc:docMk/>
            <pc:sldMk cId="1787644731" sldId="358"/>
            <ac:spMk id="7" creationId="{F2C4C1C1-9274-054A-3EC9-629021EC34E7}"/>
          </ac:spMkLst>
        </pc:spChg>
        <pc:spChg chg="add del mod">
          <ac:chgData name="FU Yanrou" userId="47662c92-e78b-4068-b82f-0a83edf5b558" providerId="ADAL" clId="{7B0C9721-D651-430A-930E-66003A3CEB7D}" dt="2023-07-06T14:57:26.014" v="108" actId="478"/>
          <ac:spMkLst>
            <pc:docMk/>
            <pc:sldMk cId="1787644731" sldId="358"/>
            <ac:spMk id="9" creationId="{338EA991-E136-EE04-944B-B43335E283FA}"/>
          </ac:spMkLst>
        </pc:spChg>
        <pc:spChg chg="add mod">
          <ac:chgData name="FU Yanrou" userId="47662c92-e78b-4068-b82f-0a83edf5b558" providerId="ADAL" clId="{7B0C9721-D651-430A-930E-66003A3CEB7D}" dt="2023-07-06T17:19:38.172" v="609" actId="1076"/>
          <ac:spMkLst>
            <pc:docMk/>
            <pc:sldMk cId="1787644731" sldId="358"/>
            <ac:spMk id="10" creationId="{3CB3E9D4-8B4B-A0DF-6B5E-7A328D5FD8A8}"/>
          </ac:spMkLst>
        </pc:spChg>
        <pc:spChg chg="add mod">
          <ac:chgData name="FU Yanrou" userId="47662c92-e78b-4068-b82f-0a83edf5b558" providerId="ADAL" clId="{7B0C9721-D651-430A-930E-66003A3CEB7D}" dt="2023-07-06T17:19:38.172" v="609" actId="1076"/>
          <ac:spMkLst>
            <pc:docMk/>
            <pc:sldMk cId="1787644731" sldId="358"/>
            <ac:spMk id="11" creationId="{FE9F31E0-FCE8-A1B9-E1D9-2236E6B74697}"/>
          </ac:spMkLst>
        </pc:spChg>
        <pc:spChg chg="add mod">
          <ac:chgData name="FU Yanrou" userId="47662c92-e78b-4068-b82f-0a83edf5b558" providerId="ADAL" clId="{7B0C9721-D651-430A-930E-66003A3CEB7D}" dt="2023-07-06T17:19:38.172" v="609" actId="1076"/>
          <ac:spMkLst>
            <pc:docMk/>
            <pc:sldMk cId="1787644731" sldId="358"/>
            <ac:spMk id="13" creationId="{BF69DFBC-C001-CE37-066B-C3827E7CE7D1}"/>
          </ac:spMkLst>
        </pc:spChg>
        <pc:spChg chg="add mod">
          <ac:chgData name="FU Yanrou" userId="47662c92-e78b-4068-b82f-0a83edf5b558" providerId="ADAL" clId="{7B0C9721-D651-430A-930E-66003A3CEB7D}" dt="2023-07-06T17:19:38.172" v="609" actId="1076"/>
          <ac:spMkLst>
            <pc:docMk/>
            <pc:sldMk cId="1787644731" sldId="358"/>
            <ac:spMk id="14" creationId="{6ED75050-3770-7C69-CA51-656DFF75A997}"/>
          </ac:spMkLst>
        </pc:spChg>
        <pc:spChg chg="add mod">
          <ac:chgData name="FU Yanrou" userId="47662c92-e78b-4068-b82f-0a83edf5b558" providerId="ADAL" clId="{7B0C9721-D651-430A-930E-66003A3CEB7D}" dt="2023-07-06T17:19:38.172" v="609" actId="1076"/>
          <ac:spMkLst>
            <pc:docMk/>
            <pc:sldMk cId="1787644731" sldId="358"/>
            <ac:spMk id="16" creationId="{CD1AC10B-6F9F-FB1E-CD21-F54F78557CA0}"/>
          </ac:spMkLst>
        </pc:spChg>
        <pc:spChg chg="add mod">
          <ac:chgData name="FU Yanrou" userId="47662c92-e78b-4068-b82f-0a83edf5b558" providerId="ADAL" clId="{7B0C9721-D651-430A-930E-66003A3CEB7D}" dt="2023-07-06T17:19:38.172" v="609" actId="1076"/>
          <ac:spMkLst>
            <pc:docMk/>
            <pc:sldMk cId="1787644731" sldId="358"/>
            <ac:spMk id="17" creationId="{A0414B8F-6237-ACCA-E600-9804B1349160}"/>
          </ac:spMkLst>
        </pc:spChg>
        <pc:spChg chg="mod">
          <ac:chgData name="FU Yanrou" userId="47662c92-e78b-4068-b82f-0a83edf5b558" providerId="ADAL" clId="{7B0C9721-D651-430A-930E-66003A3CEB7D}" dt="2023-07-06T17:19:22.626" v="608"/>
          <ac:spMkLst>
            <pc:docMk/>
            <pc:sldMk cId="1787644731" sldId="358"/>
            <ac:spMk id="24" creationId="{E8B44D9C-B142-9418-3D0A-8E8A1A0A4868}"/>
          </ac:spMkLst>
        </pc:spChg>
        <pc:spChg chg="mod">
          <ac:chgData name="FU Yanrou" userId="47662c92-e78b-4068-b82f-0a83edf5b558" providerId="ADAL" clId="{7B0C9721-D651-430A-930E-66003A3CEB7D}" dt="2023-07-06T17:19:22.626" v="608"/>
          <ac:spMkLst>
            <pc:docMk/>
            <pc:sldMk cId="1787644731" sldId="358"/>
            <ac:spMk id="25" creationId="{132A6F10-2262-0171-3503-17FF13B06352}"/>
          </ac:spMkLst>
        </pc:spChg>
        <pc:spChg chg="mod">
          <ac:chgData name="FU Yanrou" userId="47662c92-e78b-4068-b82f-0a83edf5b558" providerId="ADAL" clId="{7B0C9721-D651-430A-930E-66003A3CEB7D}" dt="2023-07-06T17:19:22.626" v="608"/>
          <ac:spMkLst>
            <pc:docMk/>
            <pc:sldMk cId="1787644731" sldId="358"/>
            <ac:spMk id="26" creationId="{ED17229A-D30A-3F03-DED4-D56305379A80}"/>
          </ac:spMkLst>
        </pc:spChg>
        <pc:spChg chg="mod">
          <ac:chgData name="FU Yanrou" userId="47662c92-e78b-4068-b82f-0a83edf5b558" providerId="ADAL" clId="{7B0C9721-D651-430A-930E-66003A3CEB7D}" dt="2023-07-06T17:19:22.626" v="608"/>
          <ac:spMkLst>
            <pc:docMk/>
            <pc:sldMk cId="1787644731" sldId="358"/>
            <ac:spMk id="27" creationId="{4D64F928-4B49-E282-4150-B6E3B5B53DE7}"/>
          </ac:spMkLst>
        </pc:spChg>
        <pc:spChg chg="mod">
          <ac:chgData name="FU Yanrou" userId="47662c92-e78b-4068-b82f-0a83edf5b558" providerId="ADAL" clId="{7B0C9721-D651-430A-930E-66003A3CEB7D}" dt="2023-07-06T17:19:22.626" v="608"/>
          <ac:spMkLst>
            <pc:docMk/>
            <pc:sldMk cId="1787644731" sldId="358"/>
            <ac:spMk id="28" creationId="{4AB12A43-B905-A619-9CE0-179C98CD8A2C}"/>
          </ac:spMkLst>
        </pc:spChg>
        <pc:spChg chg="mod">
          <ac:chgData name="FU Yanrou" userId="47662c92-e78b-4068-b82f-0a83edf5b558" providerId="ADAL" clId="{7B0C9721-D651-430A-930E-66003A3CEB7D}" dt="2023-07-06T17:19:22.626" v="608"/>
          <ac:spMkLst>
            <pc:docMk/>
            <pc:sldMk cId="1787644731" sldId="358"/>
            <ac:spMk id="29" creationId="{797FF94C-4654-FB74-B2DA-2088EDCA6091}"/>
          </ac:spMkLst>
        </pc:spChg>
        <pc:spChg chg="mod">
          <ac:chgData name="FU Yanrou" userId="47662c92-e78b-4068-b82f-0a83edf5b558" providerId="ADAL" clId="{7B0C9721-D651-430A-930E-66003A3CEB7D}" dt="2023-07-06T17:19:22.626" v="608"/>
          <ac:spMkLst>
            <pc:docMk/>
            <pc:sldMk cId="1787644731" sldId="358"/>
            <ac:spMk id="30" creationId="{4461B73A-647D-45C6-474B-3ED2CABDD09C}"/>
          </ac:spMkLst>
        </pc:spChg>
        <pc:spChg chg="mod">
          <ac:chgData name="FU Yanrou" userId="47662c92-e78b-4068-b82f-0a83edf5b558" providerId="ADAL" clId="{7B0C9721-D651-430A-930E-66003A3CEB7D}" dt="2023-07-06T17:19:22.626" v="608"/>
          <ac:spMkLst>
            <pc:docMk/>
            <pc:sldMk cId="1787644731" sldId="358"/>
            <ac:spMk id="32" creationId="{4589F06A-C1D4-2BB1-A37D-80BAFCAB7806}"/>
          </ac:spMkLst>
        </pc:spChg>
        <pc:spChg chg="mod">
          <ac:chgData name="FU Yanrou" userId="47662c92-e78b-4068-b82f-0a83edf5b558" providerId="ADAL" clId="{7B0C9721-D651-430A-930E-66003A3CEB7D}" dt="2023-07-06T17:19:22.626" v="608"/>
          <ac:spMkLst>
            <pc:docMk/>
            <pc:sldMk cId="1787644731" sldId="358"/>
            <ac:spMk id="33" creationId="{762C8C79-9225-2E15-D43D-18EA73459680}"/>
          </ac:spMkLst>
        </pc:spChg>
        <pc:spChg chg="mod">
          <ac:chgData name="FU Yanrou" userId="47662c92-e78b-4068-b82f-0a83edf5b558" providerId="ADAL" clId="{7B0C9721-D651-430A-930E-66003A3CEB7D}" dt="2023-07-06T17:19:22.626" v="608"/>
          <ac:spMkLst>
            <pc:docMk/>
            <pc:sldMk cId="1787644731" sldId="358"/>
            <ac:spMk id="34" creationId="{014C1009-7357-94D2-2AB7-F8A26E60F7C1}"/>
          </ac:spMkLst>
        </pc:spChg>
        <pc:spChg chg="mod">
          <ac:chgData name="FU Yanrou" userId="47662c92-e78b-4068-b82f-0a83edf5b558" providerId="ADAL" clId="{7B0C9721-D651-430A-930E-66003A3CEB7D}" dt="2023-07-06T17:19:22.626" v="608"/>
          <ac:spMkLst>
            <pc:docMk/>
            <pc:sldMk cId="1787644731" sldId="358"/>
            <ac:spMk id="35" creationId="{DC93784B-C921-82DE-D2F3-3DCBADB08D62}"/>
          </ac:spMkLst>
        </pc:spChg>
        <pc:spChg chg="mod">
          <ac:chgData name="FU Yanrou" userId="47662c92-e78b-4068-b82f-0a83edf5b558" providerId="ADAL" clId="{7B0C9721-D651-430A-930E-66003A3CEB7D}" dt="2023-07-06T17:19:22.626" v="608"/>
          <ac:spMkLst>
            <pc:docMk/>
            <pc:sldMk cId="1787644731" sldId="358"/>
            <ac:spMk id="36" creationId="{0B357E4C-84B7-407F-E9DE-A78B235B8475}"/>
          </ac:spMkLst>
        </pc:spChg>
        <pc:spChg chg="mod">
          <ac:chgData name="FU Yanrou" userId="47662c92-e78b-4068-b82f-0a83edf5b558" providerId="ADAL" clId="{7B0C9721-D651-430A-930E-66003A3CEB7D}" dt="2023-07-06T17:19:22.626" v="608"/>
          <ac:spMkLst>
            <pc:docMk/>
            <pc:sldMk cId="1787644731" sldId="358"/>
            <ac:spMk id="37" creationId="{8B17F3E6-2E7C-D51B-BE24-5E74012F029C}"/>
          </ac:spMkLst>
        </pc:spChg>
        <pc:spChg chg="mod">
          <ac:chgData name="FU Yanrou" userId="47662c92-e78b-4068-b82f-0a83edf5b558" providerId="ADAL" clId="{7B0C9721-D651-430A-930E-66003A3CEB7D}" dt="2023-07-06T17:19:22.626" v="608"/>
          <ac:spMkLst>
            <pc:docMk/>
            <pc:sldMk cId="1787644731" sldId="358"/>
            <ac:spMk id="38" creationId="{C9F4DC5A-117B-37AE-D97B-A9C06AEF2AA6}"/>
          </ac:spMkLst>
        </pc:spChg>
        <pc:spChg chg="mod">
          <ac:chgData name="FU Yanrou" userId="47662c92-e78b-4068-b82f-0a83edf5b558" providerId="ADAL" clId="{7B0C9721-D651-430A-930E-66003A3CEB7D}" dt="2023-07-06T17:19:22.626" v="608"/>
          <ac:spMkLst>
            <pc:docMk/>
            <pc:sldMk cId="1787644731" sldId="358"/>
            <ac:spMk id="39" creationId="{7DD82D0F-471E-B82E-B6E8-EAF025C3387A}"/>
          </ac:spMkLst>
        </pc:spChg>
        <pc:spChg chg="mod">
          <ac:chgData name="FU Yanrou" userId="47662c92-e78b-4068-b82f-0a83edf5b558" providerId="ADAL" clId="{7B0C9721-D651-430A-930E-66003A3CEB7D}" dt="2023-07-06T17:19:22.626" v="608"/>
          <ac:spMkLst>
            <pc:docMk/>
            <pc:sldMk cId="1787644731" sldId="358"/>
            <ac:spMk id="40" creationId="{59ABB51B-39CB-B3CF-08B0-A8AE1A79A094}"/>
          </ac:spMkLst>
        </pc:spChg>
        <pc:spChg chg="mod">
          <ac:chgData name="FU Yanrou" userId="47662c92-e78b-4068-b82f-0a83edf5b558" providerId="ADAL" clId="{7B0C9721-D651-430A-930E-66003A3CEB7D}" dt="2023-07-06T17:19:22.626" v="608"/>
          <ac:spMkLst>
            <pc:docMk/>
            <pc:sldMk cId="1787644731" sldId="358"/>
            <ac:spMk id="41" creationId="{AAC58D02-FB39-2788-03C3-EFE54C15EF4A}"/>
          </ac:spMkLst>
        </pc:spChg>
        <pc:spChg chg="mod">
          <ac:chgData name="FU Yanrou" userId="47662c92-e78b-4068-b82f-0a83edf5b558" providerId="ADAL" clId="{7B0C9721-D651-430A-930E-66003A3CEB7D}" dt="2023-07-06T17:19:22.626" v="608"/>
          <ac:spMkLst>
            <pc:docMk/>
            <pc:sldMk cId="1787644731" sldId="358"/>
            <ac:spMk id="42" creationId="{8DBBCCEF-0444-AFBD-0CED-A02253E0E0B7}"/>
          </ac:spMkLst>
        </pc:spChg>
        <pc:spChg chg="mod">
          <ac:chgData name="FU Yanrou" userId="47662c92-e78b-4068-b82f-0a83edf5b558" providerId="ADAL" clId="{7B0C9721-D651-430A-930E-66003A3CEB7D}" dt="2023-07-06T17:19:22.626" v="608"/>
          <ac:spMkLst>
            <pc:docMk/>
            <pc:sldMk cId="1787644731" sldId="358"/>
            <ac:spMk id="43" creationId="{55D30FE8-30B2-2E8F-228D-E514A650B8E4}"/>
          </ac:spMkLst>
        </pc:spChg>
        <pc:spChg chg="mod">
          <ac:chgData name="FU Yanrou" userId="47662c92-e78b-4068-b82f-0a83edf5b558" providerId="ADAL" clId="{7B0C9721-D651-430A-930E-66003A3CEB7D}" dt="2023-07-06T17:19:22.626" v="608"/>
          <ac:spMkLst>
            <pc:docMk/>
            <pc:sldMk cId="1787644731" sldId="358"/>
            <ac:spMk id="44" creationId="{B530F58D-E2EB-401F-6CDA-3D53E0051BA1}"/>
          </ac:spMkLst>
        </pc:spChg>
        <pc:spChg chg="mod">
          <ac:chgData name="FU Yanrou" userId="47662c92-e78b-4068-b82f-0a83edf5b558" providerId="ADAL" clId="{7B0C9721-D651-430A-930E-66003A3CEB7D}" dt="2023-07-06T17:19:22.626" v="608"/>
          <ac:spMkLst>
            <pc:docMk/>
            <pc:sldMk cId="1787644731" sldId="358"/>
            <ac:spMk id="45" creationId="{7F3E9BEA-0FDC-89DA-ADAB-D616A4484C04}"/>
          </ac:spMkLst>
        </pc:spChg>
        <pc:spChg chg="mod">
          <ac:chgData name="FU Yanrou" userId="47662c92-e78b-4068-b82f-0a83edf5b558" providerId="ADAL" clId="{7B0C9721-D651-430A-930E-66003A3CEB7D}" dt="2023-07-06T17:19:22.626" v="608"/>
          <ac:spMkLst>
            <pc:docMk/>
            <pc:sldMk cId="1787644731" sldId="358"/>
            <ac:spMk id="46" creationId="{FD6FBF9A-0D98-6084-A881-A9E914AA83A9}"/>
          </ac:spMkLst>
        </pc:spChg>
        <pc:spChg chg="mod">
          <ac:chgData name="FU Yanrou" userId="47662c92-e78b-4068-b82f-0a83edf5b558" providerId="ADAL" clId="{7B0C9721-D651-430A-930E-66003A3CEB7D}" dt="2023-07-06T17:19:22.626" v="608"/>
          <ac:spMkLst>
            <pc:docMk/>
            <pc:sldMk cId="1787644731" sldId="358"/>
            <ac:spMk id="47" creationId="{5677F897-20E9-F5FF-3C8C-B95D5E304E86}"/>
          </ac:spMkLst>
        </pc:spChg>
        <pc:spChg chg="mod">
          <ac:chgData name="FU Yanrou" userId="47662c92-e78b-4068-b82f-0a83edf5b558" providerId="ADAL" clId="{7B0C9721-D651-430A-930E-66003A3CEB7D}" dt="2023-07-06T17:19:22.626" v="608"/>
          <ac:spMkLst>
            <pc:docMk/>
            <pc:sldMk cId="1787644731" sldId="358"/>
            <ac:spMk id="48" creationId="{D30958A8-4DC0-78D6-CE3E-3BDAE8730217}"/>
          </ac:spMkLst>
        </pc:spChg>
        <pc:spChg chg="mod">
          <ac:chgData name="FU Yanrou" userId="47662c92-e78b-4068-b82f-0a83edf5b558" providerId="ADAL" clId="{7B0C9721-D651-430A-930E-66003A3CEB7D}" dt="2023-07-06T17:19:22.626" v="608"/>
          <ac:spMkLst>
            <pc:docMk/>
            <pc:sldMk cId="1787644731" sldId="358"/>
            <ac:spMk id="49" creationId="{C819ABCF-F69F-D6D2-6DBE-EDC789D54D2D}"/>
          </ac:spMkLst>
        </pc:spChg>
        <pc:spChg chg="mod">
          <ac:chgData name="FU Yanrou" userId="47662c92-e78b-4068-b82f-0a83edf5b558" providerId="ADAL" clId="{7B0C9721-D651-430A-930E-66003A3CEB7D}" dt="2023-07-06T17:19:22.626" v="608"/>
          <ac:spMkLst>
            <pc:docMk/>
            <pc:sldMk cId="1787644731" sldId="358"/>
            <ac:spMk id="50" creationId="{3A225A22-8DFA-1741-3C93-2E8391D2D1B2}"/>
          </ac:spMkLst>
        </pc:spChg>
        <pc:spChg chg="mod">
          <ac:chgData name="FU Yanrou" userId="47662c92-e78b-4068-b82f-0a83edf5b558" providerId="ADAL" clId="{7B0C9721-D651-430A-930E-66003A3CEB7D}" dt="2023-07-06T17:19:22.626" v="608"/>
          <ac:spMkLst>
            <pc:docMk/>
            <pc:sldMk cId="1787644731" sldId="358"/>
            <ac:spMk id="51" creationId="{CDBDC6D5-60F5-C7E9-F885-1DA1FBB029C8}"/>
          </ac:spMkLst>
        </pc:spChg>
        <pc:spChg chg="mod">
          <ac:chgData name="FU Yanrou" userId="47662c92-e78b-4068-b82f-0a83edf5b558" providerId="ADAL" clId="{7B0C9721-D651-430A-930E-66003A3CEB7D}" dt="2023-07-06T17:19:22.626" v="608"/>
          <ac:spMkLst>
            <pc:docMk/>
            <pc:sldMk cId="1787644731" sldId="358"/>
            <ac:spMk id="52" creationId="{A38DBE3E-4716-8A33-6CE3-B396F624E71E}"/>
          </ac:spMkLst>
        </pc:spChg>
        <pc:spChg chg="mod">
          <ac:chgData name="FU Yanrou" userId="47662c92-e78b-4068-b82f-0a83edf5b558" providerId="ADAL" clId="{7B0C9721-D651-430A-930E-66003A3CEB7D}" dt="2023-07-06T17:19:22.626" v="608"/>
          <ac:spMkLst>
            <pc:docMk/>
            <pc:sldMk cId="1787644731" sldId="358"/>
            <ac:spMk id="53" creationId="{6DA189BE-0A5A-A777-F35B-B25CBF9C8439}"/>
          </ac:spMkLst>
        </pc:spChg>
        <pc:spChg chg="mod">
          <ac:chgData name="FU Yanrou" userId="47662c92-e78b-4068-b82f-0a83edf5b558" providerId="ADAL" clId="{7B0C9721-D651-430A-930E-66003A3CEB7D}" dt="2023-07-06T17:19:22.626" v="608"/>
          <ac:spMkLst>
            <pc:docMk/>
            <pc:sldMk cId="1787644731" sldId="358"/>
            <ac:spMk id="54" creationId="{9B8218E0-37AA-AF53-C5DF-527E4D9AD2BD}"/>
          </ac:spMkLst>
        </pc:spChg>
        <pc:spChg chg="mod">
          <ac:chgData name="FU Yanrou" userId="47662c92-e78b-4068-b82f-0a83edf5b558" providerId="ADAL" clId="{7B0C9721-D651-430A-930E-66003A3CEB7D}" dt="2023-07-06T17:19:22.626" v="608"/>
          <ac:spMkLst>
            <pc:docMk/>
            <pc:sldMk cId="1787644731" sldId="358"/>
            <ac:spMk id="55" creationId="{53F07C3A-98F1-49E6-ED2F-4C48B1E5473F}"/>
          </ac:spMkLst>
        </pc:spChg>
        <pc:spChg chg="mod">
          <ac:chgData name="FU Yanrou" userId="47662c92-e78b-4068-b82f-0a83edf5b558" providerId="ADAL" clId="{7B0C9721-D651-430A-930E-66003A3CEB7D}" dt="2023-07-06T17:19:22.626" v="608"/>
          <ac:spMkLst>
            <pc:docMk/>
            <pc:sldMk cId="1787644731" sldId="358"/>
            <ac:spMk id="56" creationId="{182B8E42-2796-4065-57CE-331E93AC684D}"/>
          </ac:spMkLst>
        </pc:spChg>
        <pc:spChg chg="mod">
          <ac:chgData name="FU Yanrou" userId="47662c92-e78b-4068-b82f-0a83edf5b558" providerId="ADAL" clId="{7B0C9721-D651-430A-930E-66003A3CEB7D}" dt="2023-07-06T17:19:22.626" v="608"/>
          <ac:spMkLst>
            <pc:docMk/>
            <pc:sldMk cId="1787644731" sldId="358"/>
            <ac:spMk id="57" creationId="{0BDC19C3-ED93-99DD-6E93-2ECC8DF5D469}"/>
          </ac:spMkLst>
        </pc:spChg>
        <pc:spChg chg="mod">
          <ac:chgData name="FU Yanrou" userId="47662c92-e78b-4068-b82f-0a83edf5b558" providerId="ADAL" clId="{7B0C9721-D651-430A-930E-66003A3CEB7D}" dt="2023-07-06T17:19:22.626" v="608"/>
          <ac:spMkLst>
            <pc:docMk/>
            <pc:sldMk cId="1787644731" sldId="358"/>
            <ac:spMk id="58" creationId="{D7810016-EAD6-6F9F-763F-8DE69936FE0C}"/>
          </ac:spMkLst>
        </pc:spChg>
        <pc:spChg chg="mod">
          <ac:chgData name="FU Yanrou" userId="47662c92-e78b-4068-b82f-0a83edf5b558" providerId="ADAL" clId="{7B0C9721-D651-430A-930E-66003A3CEB7D}" dt="2023-07-06T17:19:22.626" v="608"/>
          <ac:spMkLst>
            <pc:docMk/>
            <pc:sldMk cId="1787644731" sldId="358"/>
            <ac:spMk id="59" creationId="{2F9348A6-8D3A-D3D7-EE40-440E8C044461}"/>
          </ac:spMkLst>
        </pc:spChg>
        <pc:spChg chg="mod">
          <ac:chgData name="FU Yanrou" userId="47662c92-e78b-4068-b82f-0a83edf5b558" providerId="ADAL" clId="{7B0C9721-D651-430A-930E-66003A3CEB7D}" dt="2023-07-06T17:19:22.626" v="608"/>
          <ac:spMkLst>
            <pc:docMk/>
            <pc:sldMk cId="1787644731" sldId="358"/>
            <ac:spMk id="60" creationId="{790E2640-E440-4432-376C-BE8582CA9FE9}"/>
          </ac:spMkLst>
        </pc:spChg>
        <pc:spChg chg="mod">
          <ac:chgData name="FU Yanrou" userId="47662c92-e78b-4068-b82f-0a83edf5b558" providerId="ADAL" clId="{7B0C9721-D651-430A-930E-66003A3CEB7D}" dt="2023-07-06T17:19:22.626" v="608"/>
          <ac:spMkLst>
            <pc:docMk/>
            <pc:sldMk cId="1787644731" sldId="358"/>
            <ac:spMk id="61" creationId="{26DE7D90-5F45-1C28-B7C7-E81831A1998F}"/>
          </ac:spMkLst>
        </pc:spChg>
        <pc:spChg chg="mod">
          <ac:chgData name="FU Yanrou" userId="47662c92-e78b-4068-b82f-0a83edf5b558" providerId="ADAL" clId="{7B0C9721-D651-430A-930E-66003A3CEB7D}" dt="2023-07-06T17:19:22.626" v="608"/>
          <ac:spMkLst>
            <pc:docMk/>
            <pc:sldMk cId="1787644731" sldId="358"/>
            <ac:spMk id="62" creationId="{20FC7082-FA9E-386B-33A3-03149D93A8EB}"/>
          </ac:spMkLst>
        </pc:spChg>
        <pc:spChg chg="mod">
          <ac:chgData name="FU Yanrou" userId="47662c92-e78b-4068-b82f-0a83edf5b558" providerId="ADAL" clId="{7B0C9721-D651-430A-930E-66003A3CEB7D}" dt="2023-07-06T17:19:22.626" v="608"/>
          <ac:spMkLst>
            <pc:docMk/>
            <pc:sldMk cId="1787644731" sldId="358"/>
            <ac:spMk id="63" creationId="{AA03514B-61F6-B6E3-9E14-3CB789F3BB47}"/>
          </ac:spMkLst>
        </pc:spChg>
        <pc:spChg chg="del">
          <ac:chgData name="FU Yanrou" userId="47662c92-e78b-4068-b82f-0a83edf5b558" providerId="ADAL" clId="{7B0C9721-D651-430A-930E-66003A3CEB7D}" dt="2023-07-06T14:54:57.135" v="70" actId="478"/>
          <ac:spMkLst>
            <pc:docMk/>
            <pc:sldMk cId="1787644731" sldId="358"/>
            <ac:spMk id="1681" creationId="{00000000-0000-0000-0000-000000000000}"/>
          </ac:spMkLst>
        </pc:spChg>
        <pc:spChg chg="del">
          <ac:chgData name="FU Yanrou" userId="47662c92-e78b-4068-b82f-0a83edf5b558" providerId="ADAL" clId="{7B0C9721-D651-430A-930E-66003A3CEB7D}" dt="2023-07-06T14:54:22.311" v="62" actId="478"/>
          <ac:spMkLst>
            <pc:docMk/>
            <pc:sldMk cId="1787644731" sldId="358"/>
            <ac:spMk id="1682" creationId="{00000000-0000-0000-0000-000000000000}"/>
          </ac:spMkLst>
        </pc:spChg>
        <pc:spChg chg="del">
          <ac:chgData name="FU Yanrou" userId="47662c92-e78b-4068-b82f-0a83edf5b558" providerId="ADAL" clId="{7B0C9721-D651-430A-930E-66003A3CEB7D}" dt="2023-07-06T14:56:07.633" v="100" actId="478"/>
          <ac:spMkLst>
            <pc:docMk/>
            <pc:sldMk cId="1787644731" sldId="358"/>
            <ac:spMk id="1742" creationId="{00000000-0000-0000-0000-000000000000}"/>
          </ac:spMkLst>
        </pc:spChg>
        <pc:spChg chg="del">
          <ac:chgData name="FU Yanrou" userId="47662c92-e78b-4068-b82f-0a83edf5b558" providerId="ADAL" clId="{7B0C9721-D651-430A-930E-66003A3CEB7D}" dt="2023-07-06T14:56:02.915" v="97" actId="478"/>
          <ac:spMkLst>
            <pc:docMk/>
            <pc:sldMk cId="1787644731" sldId="358"/>
            <ac:spMk id="1744" creationId="{00000000-0000-0000-0000-000000000000}"/>
          </ac:spMkLst>
        </pc:spChg>
        <pc:spChg chg="del">
          <ac:chgData name="FU Yanrou" userId="47662c92-e78b-4068-b82f-0a83edf5b558" providerId="ADAL" clId="{7B0C9721-D651-430A-930E-66003A3CEB7D}" dt="2023-07-06T14:56:03.968" v="99" actId="478"/>
          <ac:spMkLst>
            <pc:docMk/>
            <pc:sldMk cId="1787644731" sldId="358"/>
            <ac:spMk id="1745" creationId="{00000000-0000-0000-0000-000000000000}"/>
          </ac:spMkLst>
        </pc:spChg>
        <pc:spChg chg="del">
          <ac:chgData name="FU Yanrou" userId="47662c92-e78b-4068-b82f-0a83edf5b558" providerId="ADAL" clId="{7B0C9721-D651-430A-930E-66003A3CEB7D}" dt="2023-07-06T14:55:38.082" v="87" actId="478"/>
          <ac:spMkLst>
            <pc:docMk/>
            <pc:sldMk cId="1787644731" sldId="358"/>
            <ac:spMk id="1746" creationId="{00000000-0000-0000-0000-000000000000}"/>
          </ac:spMkLst>
        </pc:spChg>
        <pc:spChg chg="del">
          <ac:chgData name="FU Yanrou" userId="47662c92-e78b-4068-b82f-0a83edf5b558" providerId="ADAL" clId="{7B0C9721-D651-430A-930E-66003A3CEB7D}" dt="2023-07-06T14:56:01.773" v="96" actId="478"/>
          <ac:spMkLst>
            <pc:docMk/>
            <pc:sldMk cId="1787644731" sldId="358"/>
            <ac:spMk id="1747" creationId="{00000000-0000-0000-0000-000000000000}"/>
          </ac:spMkLst>
        </pc:spChg>
        <pc:spChg chg="del">
          <ac:chgData name="FU Yanrou" userId="47662c92-e78b-4068-b82f-0a83edf5b558" providerId="ADAL" clId="{7B0C9721-D651-430A-930E-66003A3CEB7D}" dt="2023-07-06T14:54:53.900" v="68" actId="478"/>
          <ac:spMkLst>
            <pc:docMk/>
            <pc:sldMk cId="1787644731" sldId="358"/>
            <ac:spMk id="1750" creationId="{00000000-0000-0000-0000-000000000000}"/>
          </ac:spMkLst>
        </pc:spChg>
        <pc:spChg chg="mod">
          <ac:chgData name="FU Yanrou" userId="47662c92-e78b-4068-b82f-0a83edf5b558" providerId="ADAL" clId="{7B0C9721-D651-430A-930E-66003A3CEB7D}" dt="2023-07-06T17:19:38.172" v="609" actId="1076"/>
          <ac:spMkLst>
            <pc:docMk/>
            <pc:sldMk cId="1787644731" sldId="358"/>
            <ac:spMk id="1751" creationId="{00000000-0000-0000-0000-000000000000}"/>
          </ac:spMkLst>
        </pc:spChg>
        <pc:spChg chg="del mod">
          <ac:chgData name="FU Yanrou" userId="47662c92-e78b-4068-b82f-0a83edf5b558" providerId="ADAL" clId="{7B0C9721-D651-430A-930E-66003A3CEB7D}" dt="2023-07-06T14:55:01.660" v="74" actId="478"/>
          <ac:spMkLst>
            <pc:docMk/>
            <pc:sldMk cId="1787644731" sldId="358"/>
            <ac:spMk id="1752" creationId="{00000000-0000-0000-0000-000000000000}"/>
          </ac:spMkLst>
        </pc:spChg>
        <pc:spChg chg="del">
          <ac:chgData name="FU Yanrou" userId="47662c92-e78b-4068-b82f-0a83edf5b558" providerId="ADAL" clId="{7B0C9721-D651-430A-930E-66003A3CEB7D}" dt="2023-07-06T14:54:59.932" v="72" actId="478"/>
          <ac:spMkLst>
            <pc:docMk/>
            <pc:sldMk cId="1787644731" sldId="358"/>
            <ac:spMk id="1755" creationId="{00000000-0000-0000-0000-000000000000}"/>
          </ac:spMkLst>
        </pc:spChg>
        <pc:spChg chg="del">
          <ac:chgData name="FU Yanrou" userId="47662c92-e78b-4068-b82f-0a83edf5b558" providerId="ADAL" clId="{7B0C9721-D651-430A-930E-66003A3CEB7D}" dt="2023-07-06T14:54:59.932" v="72" actId="478"/>
          <ac:spMkLst>
            <pc:docMk/>
            <pc:sldMk cId="1787644731" sldId="358"/>
            <ac:spMk id="1756" creationId="{00000000-0000-0000-0000-000000000000}"/>
          </ac:spMkLst>
        </pc:spChg>
        <pc:spChg chg="del">
          <ac:chgData name="FU Yanrou" userId="47662c92-e78b-4068-b82f-0a83edf5b558" providerId="ADAL" clId="{7B0C9721-D651-430A-930E-66003A3CEB7D}" dt="2023-07-06T14:54:59.932" v="72" actId="478"/>
          <ac:spMkLst>
            <pc:docMk/>
            <pc:sldMk cId="1787644731" sldId="358"/>
            <ac:spMk id="1757" creationId="{00000000-0000-0000-0000-000000000000}"/>
          </ac:spMkLst>
        </pc:spChg>
        <pc:spChg chg="del">
          <ac:chgData name="FU Yanrou" userId="47662c92-e78b-4068-b82f-0a83edf5b558" providerId="ADAL" clId="{7B0C9721-D651-430A-930E-66003A3CEB7D}" dt="2023-07-06T14:54:59.932" v="72" actId="478"/>
          <ac:spMkLst>
            <pc:docMk/>
            <pc:sldMk cId="1787644731" sldId="358"/>
            <ac:spMk id="1758" creationId="{00000000-0000-0000-0000-000000000000}"/>
          </ac:spMkLst>
        </pc:spChg>
        <pc:spChg chg="del">
          <ac:chgData name="FU Yanrou" userId="47662c92-e78b-4068-b82f-0a83edf5b558" providerId="ADAL" clId="{7B0C9721-D651-430A-930E-66003A3CEB7D}" dt="2023-07-06T14:54:59.932" v="72" actId="478"/>
          <ac:spMkLst>
            <pc:docMk/>
            <pc:sldMk cId="1787644731" sldId="358"/>
            <ac:spMk id="1759" creationId="{00000000-0000-0000-0000-000000000000}"/>
          </ac:spMkLst>
        </pc:spChg>
        <pc:spChg chg="del">
          <ac:chgData name="FU Yanrou" userId="47662c92-e78b-4068-b82f-0a83edf5b558" providerId="ADAL" clId="{7B0C9721-D651-430A-930E-66003A3CEB7D}" dt="2023-07-06T14:54:59.932" v="72" actId="478"/>
          <ac:spMkLst>
            <pc:docMk/>
            <pc:sldMk cId="1787644731" sldId="358"/>
            <ac:spMk id="1760" creationId="{00000000-0000-0000-0000-000000000000}"/>
          </ac:spMkLst>
        </pc:spChg>
        <pc:spChg chg="del">
          <ac:chgData name="FU Yanrou" userId="47662c92-e78b-4068-b82f-0a83edf5b558" providerId="ADAL" clId="{7B0C9721-D651-430A-930E-66003A3CEB7D}" dt="2023-07-06T14:54:59.932" v="72" actId="478"/>
          <ac:spMkLst>
            <pc:docMk/>
            <pc:sldMk cId="1787644731" sldId="358"/>
            <ac:spMk id="1761" creationId="{00000000-0000-0000-0000-000000000000}"/>
          </ac:spMkLst>
        </pc:spChg>
        <pc:spChg chg="del">
          <ac:chgData name="FU Yanrou" userId="47662c92-e78b-4068-b82f-0a83edf5b558" providerId="ADAL" clId="{7B0C9721-D651-430A-930E-66003A3CEB7D}" dt="2023-07-06T14:54:59.932" v="72" actId="478"/>
          <ac:spMkLst>
            <pc:docMk/>
            <pc:sldMk cId="1787644731" sldId="358"/>
            <ac:spMk id="1762" creationId="{00000000-0000-0000-0000-000000000000}"/>
          </ac:spMkLst>
        </pc:spChg>
        <pc:spChg chg="del">
          <ac:chgData name="FU Yanrou" userId="47662c92-e78b-4068-b82f-0a83edf5b558" providerId="ADAL" clId="{7B0C9721-D651-430A-930E-66003A3CEB7D}" dt="2023-07-06T14:54:59.932" v="72" actId="478"/>
          <ac:spMkLst>
            <pc:docMk/>
            <pc:sldMk cId="1787644731" sldId="358"/>
            <ac:spMk id="1763" creationId="{00000000-0000-0000-0000-000000000000}"/>
          </ac:spMkLst>
        </pc:spChg>
        <pc:spChg chg="del">
          <ac:chgData name="FU Yanrou" userId="47662c92-e78b-4068-b82f-0a83edf5b558" providerId="ADAL" clId="{7B0C9721-D651-430A-930E-66003A3CEB7D}" dt="2023-07-06T14:54:58.438" v="71" actId="478"/>
          <ac:spMkLst>
            <pc:docMk/>
            <pc:sldMk cId="1787644731" sldId="358"/>
            <ac:spMk id="1764" creationId="{00000000-0000-0000-0000-000000000000}"/>
          </ac:spMkLst>
        </pc:spChg>
        <pc:spChg chg="del">
          <ac:chgData name="FU Yanrou" userId="47662c92-e78b-4068-b82f-0a83edf5b558" providerId="ADAL" clId="{7B0C9721-D651-430A-930E-66003A3CEB7D}" dt="2023-07-06T14:54:59.932" v="72" actId="478"/>
          <ac:spMkLst>
            <pc:docMk/>
            <pc:sldMk cId="1787644731" sldId="358"/>
            <ac:spMk id="1765" creationId="{00000000-0000-0000-0000-000000000000}"/>
          </ac:spMkLst>
        </pc:spChg>
        <pc:spChg chg="del">
          <ac:chgData name="FU Yanrou" userId="47662c92-e78b-4068-b82f-0a83edf5b558" providerId="ADAL" clId="{7B0C9721-D651-430A-930E-66003A3CEB7D}" dt="2023-07-06T14:54:59.932" v="72" actId="478"/>
          <ac:spMkLst>
            <pc:docMk/>
            <pc:sldMk cId="1787644731" sldId="358"/>
            <ac:spMk id="1766" creationId="{00000000-0000-0000-0000-000000000000}"/>
          </ac:spMkLst>
        </pc:spChg>
        <pc:spChg chg="del">
          <ac:chgData name="FU Yanrou" userId="47662c92-e78b-4068-b82f-0a83edf5b558" providerId="ADAL" clId="{7B0C9721-D651-430A-930E-66003A3CEB7D}" dt="2023-07-06T14:54:59.932" v="72" actId="478"/>
          <ac:spMkLst>
            <pc:docMk/>
            <pc:sldMk cId="1787644731" sldId="358"/>
            <ac:spMk id="1767" creationId="{00000000-0000-0000-0000-000000000000}"/>
          </ac:spMkLst>
        </pc:spChg>
        <pc:spChg chg="del">
          <ac:chgData name="FU Yanrou" userId="47662c92-e78b-4068-b82f-0a83edf5b558" providerId="ADAL" clId="{7B0C9721-D651-430A-930E-66003A3CEB7D}" dt="2023-07-06T14:54:59.932" v="72" actId="478"/>
          <ac:spMkLst>
            <pc:docMk/>
            <pc:sldMk cId="1787644731" sldId="358"/>
            <ac:spMk id="1768" creationId="{00000000-0000-0000-0000-000000000000}"/>
          </ac:spMkLst>
        </pc:spChg>
        <pc:spChg chg="del">
          <ac:chgData name="FU Yanrou" userId="47662c92-e78b-4068-b82f-0a83edf5b558" providerId="ADAL" clId="{7B0C9721-D651-430A-930E-66003A3CEB7D}" dt="2023-07-06T14:54:59.932" v="72" actId="478"/>
          <ac:spMkLst>
            <pc:docMk/>
            <pc:sldMk cId="1787644731" sldId="358"/>
            <ac:spMk id="1769" creationId="{00000000-0000-0000-0000-000000000000}"/>
          </ac:spMkLst>
        </pc:spChg>
        <pc:spChg chg="del">
          <ac:chgData name="FU Yanrou" userId="47662c92-e78b-4068-b82f-0a83edf5b558" providerId="ADAL" clId="{7B0C9721-D651-430A-930E-66003A3CEB7D}" dt="2023-07-06T14:54:59.932" v="72" actId="478"/>
          <ac:spMkLst>
            <pc:docMk/>
            <pc:sldMk cId="1787644731" sldId="358"/>
            <ac:spMk id="1770" creationId="{00000000-0000-0000-0000-000000000000}"/>
          </ac:spMkLst>
        </pc:spChg>
        <pc:spChg chg="del">
          <ac:chgData name="FU Yanrou" userId="47662c92-e78b-4068-b82f-0a83edf5b558" providerId="ADAL" clId="{7B0C9721-D651-430A-930E-66003A3CEB7D}" dt="2023-07-06T14:54:59.932" v="72" actId="478"/>
          <ac:spMkLst>
            <pc:docMk/>
            <pc:sldMk cId="1787644731" sldId="358"/>
            <ac:spMk id="1771" creationId="{00000000-0000-0000-0000-000000000000}"/>
          </ac:spMkLst>
        </pc:spChg>
        <pc:spChg chg="del">
          <ac:chgData name="FU Yanrou" userId="47662c92-e78b-4068-b82f-0a83edf5b558" providerId="ADAL" clId="{7B0C9721-D651-430A-930E-66003A3CEB7D}" dt="2023-07-06T14:54:59.932" v="72" actId="478"/>
          <ac:spMkLst>
            <pc:docMk/>
            <pc:sldMk cId="1787644731" sldId="358"/>
            <ac:spMk id="1772" creationId="{00000000-0000-0000-0000-000000000000}"/>
          </ac:spMkLst>
        </pc:spChg>
        <pc:spChg chg="del">
          <ac:chgData name="FU Yanrou" userId="47662c92-e78b-4068-b82f-0a83edf5b558" providerId="ADAL" clId="{7B0C9721-D651-430A-930E-66003A3CEB7D}" dt="2023-07-06T14:55:05.264" v="76" actId="478"/>
          <ac:spMkLst>
            <pc:docMk/>
            <pc:sldMk cId="1787644731" sldId="358"/>
            <ac:spMk id="1773" creationId="{00000000-0000-0000-0000-000000000000}"/>
          </ac:spMkLst>
        </pc:spChg>
        <pc:spChg chg="del">
          <ac:chgData name="FU Yanrou" userId="47662c92-e78b-4068-b82f-0a83edf5b558" providerId="ADAL" clId="{7B0C9721-D651-430A-930E-66003A3CEB7D}" dt="2023-07-06T14:55:03.187" v="75" actId="478"/>
          <ac:spMkLst>
            <pc:docMk/>
            <pc:sldMk cId="1787644731" sldId="358"/>
            <ac:spMk id="1774" creationId="{00000000-0000-0000-0000-000000000000}"/>
          </ac:spMkLst>
        </pc:spChg>
        <pc:spChg chg="del">
          <ac:chgData name="FU Yanrou" userId="47662c92-e78b-4068-b82f-0a83edf5b558" providerId="ADAL" clId="{7B0C9721-D651-430A-930E-66003A3CEB7D}" dt="2023-07-06T14:55:03.187" v="75" actId="478"/>
          <ac:spMkLst>
            <pc:docMk/>
            <pc:sldMk cId="1787644731" sldId="358"/>
            <ac:spMk id="1775" creationId="{00000000-0000-0000-0000-000000000000}"/>
          </ac:spMkLst>
        </pc:spChg>
        <pc:spChg chg="del">
          <ac:chgData name="FU Yanrou" userId="47662c92-e78b-4068-b82f-0a83edf5b558" providerId="ADAL" clId="{7B0C9721-D651-430A-930E-66003A3CEB7D}" dt="2023-07-06T14:55:03.187" v="75" actId="478"/>
          <ac:spMkLst>
            <pc:docMk/>
            <pc:sldMk cId="1787644731" sldId="358"/>
            <ac:spMk id="1776" creationId="{00000000-0000-0000-0000-000000000000}"/>
          </ac:spMkLst>
        </pc:spChg>
        <pc:spChg chg="del">
          <ac:chgData name="FU Yanrou" userId="47662c92-e78b-4068-b82f-0a83edf5b558" providerId="ADAL" clId="{7B0C9721-D651-430A-930E-66003A3CEB7D}" dt="2023-07-06T14:55:03.187" v="75" actId="478"/>
          <ac:spMkLst>
            <pc:docMk/>
            <pc:sldMk cId="1787644731" sldId="358"/>
            <ac:spMk id="1777" creationId="{00000000-0000-0000-0000-000000000000}"/>
          </ac:spMkLst>
        </pc:spChg>
        <pc:spChg chg="del">
          <ac:chgData name="FU Yanrou" userId="47662c92-e78b-4068-b82f-0a83edf5b558" providerId="ADAL" clId="{7B0C9721-D651-430A-930E-66003A3CEB7D}" dt="2023-07-06T14:55:03.187" v="75" actId="478"/>
          <ac:spMkLst>
            <pc:docMk/>
            <pc:sldMk cId="1787644731" sldId="358"/>
            <ac:spMk id="1778" creationId="{00000000-0000-0000-0000-000000000000}"/>
          </ac:spMkLst>
        </pc:spChg>
        <pc:spChg chg="del">
          <ac:chgData name="FU Yanrou" userId="47662c92-e78b-4068-b82f-0a83edf5b558" providerId="ADAL" clId="{7B0C9721-D651-430A-930E-66003A3CEB7D}" dt="2023-07-06T14:55:03.187" v="75" actId="478"/>
          <ac:spMkLst>
            <pc:docMk/>
            <pc:sldMk cId="1787644731" sldId="358"/>
            <ac:spMk id="1779" creationId="{00000000-0000-0000-0000-000000000000}"/>
          </ac:spMkLst>
        </pc:spChg>
        <pc:spChg chg="del">
          <ac:chgData name="FU Yanrou" userId="47662c92-e78b-4068-b82f-0a83edf5b558" providerId="ADAL" clId="{7B0C9721-D651-430A-930E-66003A3CEB7D}" dt="2023-07-06T14:55:03.187" v="75" actId="478"/>
          <ac:spMkLst>
            <pc:docMk/>
            <pc:sldMk cId="1787644731" sldId="358"/>
            <ac:spMk id="1780" creationId="{00000000-0000-0000-0000-000000000000}"/>
          </ac:spMkLst>
        </pc:spChg>
        <pc:spChg chg="del">
          <ac:chgData name="FU Yanrou" userId="47662c92-e78b-4068-b82f-0a83edf5b558" providerId="ADAL" clId="{7B0C9721-D651-430A-930E-66003A3CEB7D}" dt="2023-07-06T14:55:03.187" v="75" actId="478"/>
          <ac:spMkLst>
            <pc:docMk/>
            <pc:sldMk cId="1787644731" sldId="358"/>
            <ac:spMk id="1781" creationId="{00000000-0000-0000-0000-000000000000}"/>
          </ac:spMkLst>
        </pc:spChg>
        <pc:spChg chg="del">
          <ac:chgData name="FU Yanrou" userId="47662c92-e78b-4068-b82f-0a83edf5b558" providerId="ADAL" clId="{7B0C9721-D651-430A-930E-66003A3CEB7D}" dt="2023-07-06T14:55:03.187" v="75" actId="478"/>
          <ac:spMkLst>
            <pc:docMk/>
            <pc:sldMk cId="1787644731" sldId="358"/>
            <ac:spMk id="1782" creationId="{00000000-0000-0000-0000-000000000000}"/>
          </ac:spMkLst>
        </pc:spChg>
        <pc:spChg chg="del">
          <ac:chgData name="FU Yanrou" userId="47662c92-e78b-4068-b82f-0a83edf5b558" providerId="ADAL" clId="{7B0C9721-D651-430A-930E-66003A3CEB7D}" dt="2023-07-06T14:55:03.187" v="75" actId="478"/>
          <ac:spMkLst>
            <pc:docMk/>
            <pc:sldMk cId="1787644731" sldId="358"/>
            <ac:spMk id="1783" creationId="{00000000-0000-0000-0000-000000000000}"/>
          </ac:spMkLst>
        </pc:spChg>
        <pc:spChg chg="del">
          <ac:chgData name="FU Yanrou" userId="47662c92-e78b-4068-b82f-0a83edf5b558" providerId="ADAL" clId="{7B0C9721-D651-430A-930E-66003A3CEB7D}" dt="2023-07-06T14:55:03.187" v="75" actId="478"/>
          <ac:spMkLst>
            <pc:docMk/>
            <pc:sldMk cId="1787644731" sldId="358"/>
            <ac:spMk id="1784" creationId="{00000000-0000-0000-0000-000000000000}"/>
          </ac:spMkLst>
        </pc:spChg>
        <pc:spChg chg="del">
          <ac:chgData name="FU Yanrou" userId="47662c92-e78b-4068-b82f-0a83edf5b558" providerId="ADAL" clId="{7B0C9721-D651-430A-930E-66003A3CEB7D}" dt="2023-07-06T14:55:03.187" v="75" actId="478"/>
          <ac:spMkLst>
            <pc:docMk/>
            <pc:sldMk cId="1787644731" sldId="358"/>
            <ac:spMk id="1785" creationId="{00000000-0000-0000-0000-000000000000}"/>
          </ac:spMkLst>
        </pc:spChg>
        <pc:spChg chg="del">
          <ac:chgData name="FU Yanrou" userId="47662c92-e78b-4068-b82f-0a83edf5b558" providerId="ADAL" clId="{7B0C9721-D651-430A-930E-66003A3CEB7D}" dt="2023-07-06T14:55:03.187" v="75" actId="478"/>
          <ac:spMkLst>
            <pc:docMk/>
            <pc:sldMk cId="1787644731" sldId="358"/>
            <ac:spMk id="1786" creationId="{00000000-0000-0000-0000-000000000000}"/>
          </ac:spMkLst>
        </pc:spChg>
        <pc:spChg chg="del">
          <ac:chgData name="FU Yanrou" userId="47662c92-e78b-4068-b82f-0a83edf5b558" providerId="ADAL" clId="{7B0C9721-D651-430A-930E-66003A3CEB7D}" dt="2023-07-06T14:55:03.187" v="75" actId="478"/>
          <ac:spMkLst>
            <pc:docMk/>
            <pc:sldMk cId="1787644731" sldId="358"/>
            <ac:spMk id="1787" creationId="{00000000-0000-0000-0000-000000000000}"/>
          </ac:spMkLst>
        </pc:spChg>
        <pc:spChg chg="del">
          <ac:chgData name="FU Yanrou" userId="47662c92-e78b-4068-b82f-0a83edf5b558" providerId="ADAL" clId="{7B0C9721-D651-430A-930E-66003A3CEB7D}" dt="2023-07-06T14:55:03.187" v="75" actId="478"/>
          <ac:spMkLst>
            <pc:docMk/>
            <pc:sldMk cId="1787644731" sldId="358"/>
            <ac:spMk id="1788" creationId="{00000000-0000-0000-0000-000000000000}"/>
          </ac:spMkLst>
        </pc:spChg>
        <pc:spChg chg="del">
          <ac:chgData name="FU Yanrou" userId="47662c92-e78b-4068-b82f-0a83edf5b558" providerId="ADAL" clId="{7B0C9721-D651-430A-930E-66003A3CEB7D}" dt="2023-07-06T14:55:03.187" v="75" actId="478"/>
          <ac:spMkLst>
            <pc:docMk/>
            <pc:sldMk cId="1787644731" sldId="358"/>
            <ac:spMk id="1789" creationId="{00000000-0000-0000-0000-000000000000}"/>
          </ac:spMkLst>
        </pc:spChg>
        <pc:spChg chg="del">
          <ac:chgData name="FU Yanrou" userId="47662c92-e78b-4068-b82f-0a83edf5b558" providerId="ADAL" clId="{7B0C9721-D651-430A-930E-66003A3CEB7D}" dt="2023-07-06T14:55:03.187" v="75" actId="478"/>
          <ac:spMkLst>
            <pc:docMk/>
            <pc:sldMk cId="1787644731" sldId="358"/>
            <ac:spMk id="1790" creationId="{00000000-0000-0000-0000-000000000000}"/>
          </ac:spMkLst>
        </pc:spChg>
        <pc:spChg chg="del">
          <ac:chgData name="FU Yanrou" userId="47662c92-e78b-4068-b82f-0a83edf5b558" providerId="ADAL" clId="{7B0C9721-D651-430A-930E-66003A3CEB7D}" dt="2023-07-06T14:55:03.187" v="75" actId="478"/>
          <ac:spMkLst>
            <pc:docMk/>
            <pc:sldMk cId="1787644731" sldId="358"/>
            <ac:spMk id="1791" creationId="{00000000-0000-0000-0000-000000000000}"/>
          </ac:spMkLst>
        </pc:spChg>
        <pc:spChg chg="mod">
          <ac:chgData name="FU Yanrou" userId="47662c92-e78b-4068-b82f-0a83edf5b558" providerId="ADAL" clId="{7B0C9721-D651-430A-930E-66003A3CEB7D}" dt="2023-07-06T17:19:38.172" v="609" actId="1076"/>
          <ac:spMkLst>
            <pc:docMk/>
            <pc:sldMk cId="1787644731" sldId="358"/>
            <ac:spMk id="1792" creationId="{00000000-0000-0000-0000-000000000000}"/>
          </ac:spMkLst>
        </pc:spChg>
        <pc:spChg chg="del">
          <ac:chgData name="FU Yanrou" userId="47662c92-e78b-4068-b82f-0a83edf5b558" providerId="ADAL" clId="{7B0C9721-D651-430A-930E-66003A3CEB7D}" dt="2023-07-06T14:57:31.535" v="117" actId="478"/>
          <ac:spMkLst>
            <pc:docMk/>
            <pc:sldMk cId="1787644731" sldId="358"/>
            <ac:spMk id="1794" creationId="{00000000-0000-0000-0000-000000000000}"/>
          </ac:spMkLst>
        </pc:spChg>
        <pc:spChg chg="del">
          <ac:chgData name="FU Yanrou" userId="47662c92-e78b-4068-b82f-0a83edf5b558" providerId="ADAL" clId="{7B0C9721-D651-430A-930E-66003A3CEB7D}" dt="2023-07-06T14:57:32.483" v="118" actId="478"/>
          <ac:spMkLst>
            <pc:docMk/>
            <pc:sldMk cId="1787644731" sldId="358"/>
            <ac:spMk id="1796" creationId="{00000000-0000-0000-0000-000000000000}"/>
          </ac:spMkLst>
        </pc:spChg>
        <pc:spChg chg="del mod">
          <ac:chgData name="FU Yanrou" userId="47662c92-e78b-4068-b82f-0a83edf5b558" providerId="ADAL" clId="{7B0C9721-D651-430A-930E-66003A3CEB7D}" dt="2023-07-06T14:57:28.665" v="113" actId="478"/>
          <ac:spMkLst>
            <pc:docMk/>
            <pc:sldMk cId="1787644731" sldId="358"/>
            <ac:spMk id="1797" creationId="{00000000-0000-0000-0000-000000000000}"/>
          </ac:spMkLst>
        </pc:spChg>
        <pc:spChg chg="del mod">
          <ac:chgData name="FU Yanrou" userId="47662c92-e78b-4068-b82f-0a83edf5b558" providerId="ADAL" clId="{7B0C9721-D651-430A-930E-66003A3CEB7D}" dt="2023-07-06T14:57:30.484" v="116" actId="478"/>
          <ac:spMkLst>
            <pc:docMk/>
            <pc:sldMk cId="1787644731" sldId="358"/>
            <ac:spMk id="1799" creationId="{00000000-0000-0000-0000-000000000000}"/>
          </ac:spMkLst>
        </pc:spChg>
        <pc:spChg chg="del mod">
          <ac:chgData name="FU Yanrou" userId="47662c92-e78b-4068-b82f-0a83edf5b558" providerId="ADAL" clId="{7B0C9721-D651-430A-930E-66003A3CEB7D}" dt="2023-07-06T14:57:27.329" v="111" actId="478"/>
          <ac:spMkLst>
            <pc:docMk/>
            <pc:sldMk cId="1787644731" sldId="358"/>
            <ac:spMk id="1800" creationId="{00000000-0000-0000-0000-000000000000}"/>
          </ac:spMkLst>
        </pc:spChg>
        <pc:spChg chg="mod">
          <ac:chgData name="FU Yanrou" userId="47662c92-e78b-4068-b82f-0a83edf5b558" providerId="ADAL" clId="{7B0C9721-D651-430A-930E-66003A3CEB7D}" dt="2023-07-06T17:19:22.626" v="608"/>
          <ac:spMkLst>
            <pc:docMk/>
            <pc:sldMk cId="1787644731" sldId="358"/>
            <ac:spMk id="1811" creationId="{10066561-04ED-3DC7-9D99-ED3BA972523F}"/>
          </ac:spMkLst>
        </pc:spChg>
        <pc:spChg chg="mod">
          <ac:chgData name="FU Yanrou" userId="47662c92-e78b-4068-b82f-0a83edf5b558" providerId="ADAL" clId="{7B0C9721-D651-430A-930E-66003A3CEB7D}" dt="2023-07-06T17:19:22.626" v="608"/>
          <ac:spMkLst>
            <pc:docMk/>
            <pc:sldMk cId="1787644731" sldId="358"/>
            <ac:spMk id="1812" creationId="{7C462FC9-ABC2-F83C-ADC9-1DF11884A88E}"/>
          </ac:spMkLst>
        </pc:spChg>
        <pc:spChg chg="mod">
          <ac:chgData name="FU Yanrou" userId="47662c92-e78b-4068-b82f-0a83edf5b558" providerId="ADAL" clId="{7B0C9721-D651-430A-930E-66003A3CEB7D}" dt="2023-07-06T17:19:22.626" v="608"/>
          <ac:spMkLst>
            <pc:docMk/>
            <pc:sldMk cId="1787644731" sldId="358"/>
            <ac:spMk id="1813" creationId="{2CEA80AA-D9B7-CE13-9681-CBD21394761E}"/>
          </ac:spMkLst>
        </pc:spChg>
        <pc:spChg chg="mod">
          <ac:chgData name="FU Yanrou" userId="47662c92-e78b-4068-b82f-0a83edf5b558" providerId="ADAL" clId="{7B0C9721-D651-430A-930E-66003A3CEB7D}" dt="2023-07-06T17:19:22.626" v="608"/>
          <ac:spMkLst>
            <pc:docMk/>
            <pc:sldMk cId="1787644731" sldId="358"/>
            <ac:spMk id="1814" creationId="{8E3303CE-BC8A-6539-AAB0-5E59B3660D5D}"/>
          </ac:spMkLst>
        </pc:spChg>
        <pc:spChg chg="mod">
          <ac:chgData name="FU Yanrou" userId="47662c92-e78b-4068-b82f-0a83edf5b558" providerId="ADAL" clId="{7B0C9721-D651-430A-930E-66003A3CEB7D}" dt="2023-07-06T17:19:22.626" v="608"/>
          <ac:spMkLst>
            <pc:docMk/>
            <pc:sldMk cId="1787644731" sldId="358"/>
            <ac:spMk id="1815" creationId="{AB9C53E0-6168-4D1F-D313-2792BC855496}"/>
          </ac:spMkLst>
        </pc:spChg>
        <pc:spChg chg="mod">
          <ac:chgData name="FU Yanrou" userId="47662c92-e78b-4068-b82f-0a83edf5b558" providerId="ADAL" clId="{7B0C9721-D651-430A-930E-66003A3CEB7D}" dt="2023-07-06T17:19:22.626" v="608"/>
          <ac:spMkLst>
            <pc:docMk/>
            <pc:sldMk cId="1787644731" sldId="358"/>
            <ac:spMk id="1816" creationId="{646192B7-94B1-0F0F-9CC8-D9C31484A74A}"/>
          </ac:spMkLst>
        </pc:spChg>
        <pc:spChg chg="mod">
          <ac:chgData name="FU Yanrou" userId="47662c92-e78b-4068-b82f-0a83edf5b558" providerId="ADAL" clId="{7B0C9721-D651-430A-930E-66003A3CEB7D}" dt="2023-07-06T17:19:22.626" v="608"/>
          <ac:spMkLst>
            <pc:docMk/>
            <pc:sldMk cId="1787644731" sldId="358"/>
            <ac:spMk id="1817" creationId="{34CA8AFC-C4E3-25A0-1B84-34C9A973DC57}"/>
          </ac:spMkLst>
        </pc:spChg>
        <pc:grpChg chg="add mod">
          <ac:chgData name="FU Yanrou" userId="47662c92-e78b-4068-b82f-0a83edf5b558" providerId="ADAL" clId="{7B0C9721-D651-430A-930E-66003A3CEB7D}" dt="2023-07-06T17:19:22.626" v="608"/>
          <ac:grpSpMkLst>
            <pc:docMk/>
            <pc:sldMk cId="1787644731" sldId="358"/>
            <ac:grpSpMk id="23" creationId="{74D5C7F9-33BB-C5E9-4775-83AB0FD0A8F1}"/>
          </ac:grpSpMkLst>
        </pc:grpChg>
        <pc:grpChg chg="add mod">
          <ac:chgData name="FU Yanrou" userId="47662c92-e78b-4068-b82f-0a83edf5b558" providerId="ADAL" clId="{7B0C9721-D651-430A-930E-66003A3CEB7D}" dt="2023-07-06T17:19:22.626" v="608"/>
          <ac:grpSpMkLst>
            <pc:docMk/>
            <pc:sldMk cId="1787644731" sldId="358"/>
            <ac:grpSpMk id="31" creationId="{8B9F8AD5-3838-0218-660E-4D963B905D5A}"/>
          </ac:grpSpMkLst>
        </pc:grpChg>
        <pc:grpChg chg="del">
          <ac:chgData name="FU Yanrou" userId="47662c92-e78b-4068-b82f-0a83edf5b558" providerId="ADAL" clId="{7B0C9721-D651-430A-930E-66003A3CEB7D}" dt="2023-07-06T17:15:22.466" v="560" actId="478"/>
          <ac:grpSpMkLst>
            <pc:docMk/>
            <pc:sldMk cId="1787644731" sldId="358"/>
            <ac:grpSpMk id="1683" creationId="{00000000-0000-0000-0000-000000000000}"/>
          </ac:grpSpMkLst>
        </pc:grpChg>
        <pc:grpChg chg="del">
          <ac:chgData name="FU Yanrou" userId="47662c92-e78b-4068-b82f-0a83edf5b558" providerId="ADAL" clId="{7B0C9721-D651-430A-930E-66003A3CEB7D}" dt="2023-07-06T17:15:23.446" v="561" actId="478"/>
          <ac:grpSpMkLst>
            <pc:docMk/>
            <pc:sldMk cId="1787644731" sldId="358"/>
            <ac:grpSpMk id="1691" creationId="{00000000-0000-0000-0000-000000000000}"/>
          </ac:grpSpMkLst>
        </pc:grpChg>
        <pc:grpChg chg="del">
          <ac:chgData name="FU Yanrou" userId="47662c92-e78b-4068-b82f-0a83edf5b558" providerId="ADAL" clId="{7B0C9721-D651-430A-930E-66003A3CEB7D}" dt="2023-07-06T14:55:08.268" v="79" actId="478"/>
          <ac:grpSpMkLst>
            <pc:docMk/>
            <pc:sldMk cId="1787644731" sldId="358"/>
            <ac:grpSpMk id="1801" creationId="{00000000-0000-0000-0000-000000000000}"/>
          </ac:grpSpMkLst>
        </pc:grpChg>
        <pc:grpChg chg="del">
          <ac:chgData name="FU Yanrou" userId="47662c92-e78b-4068-b82f-0a83edf5b558" providerId="ADAL" clId="{7B0C9721-D651-430A-930E-66003A3CEB7D}" dt="2023-07-06T14:55:07.431" v="78" actId="478"/>
          <ac:grpSpMkLst>
            <pc:docMk/>
            <pc:sldMk cId="1787644731" sldId="358"/>
            <ac:grpSpMk id="1806" creationId="{00000000-0000-0000-0000-000000000000}"/>
          </ac:grpSpMkLst>
        </pc:grpChg>
        <pc:picChg chg="add mod modCrop">
          <ac:chgData name="FU Yanrou" userId="47662c92-e78b-4068-b82f-0a83edf5b558" providerId="ADAL" clId="{7B0C9721-D651-430A-930E-66003A3CEB7D}" dt="2023-07-06T17:22:55.181" v="630" actId="1076"/>
          <ac:picMkLst>
            <pc:docMk/>
            <pc:sldMk cId="1787644731" sldId="358"/>
            <ac:picMk id="19" creationId="{010A7828-EC95-E704-1FD7-D293B44B7067}"/>
          </ac:picMkLst>
        </pc:picChg>
        <pc:picChg chg="add mod">
          <ac:chgData name="FU Yanrou" userId="47662c92-e78b-4068-b82f-0a83edf5b558" providerId="ADAL" clId="{7B0C9721-D651-430A-930E-66003A3CEB7D}" dt="2023-07-06T17:19:38.172" v="609" actId="1076"/>
          <ac:picMkLst>
            <pc:docMk/>
            <pc:sldMk cId="1787644731" sldId="358"/>
            <ac:picMk id="1026" creationId="{B0C69E9A-F00B-5107-2058-1104A27A1B9F}"/>
          </ac:picMkLst>
        </pc:picChg>
        <pc:picChg chg="add mod">
          <ac:chgData name="FU Yanrou" userId="47662c92-e78b-4068-b82f-0a83edf5b558" providerId="ADAL" clId="{7B0C9721-D651-430A-930E-66003A3CEB7D}" dt="2023-07-06T17:19:38.172" v="609" actId="1076"/>
          <ac:picMkLst>
            <pc:docMk/>
            <pc:sldMk cId="1787644731" sldId="358"/>
            <ac:picMk id="1028" creationId="{52C64AA6-BD03-4BD5-BDCA-AA38A62C5ACE}"/>
          </ac:picMkLst>
        </pc:picChg>
        <pc:picChg chg="add del">
          <ac:chgData name="FU Yanrou" userId="47662c92-e78b-4068-b82f-0a83edf5b558" providerId="ADAL" clId="{7B0C9721-D651-430A-930E-66003A3CEB7D}" dt="2023-07-06T15:34:49.038" v="405" actId="478"/>
          <ac:picMkLst>
            <pc:docMk/>
            <pc:sldMk cId="1787644731" sldId="358"/>
            <ac:picMk id="1030" creationId="{DFFC8408-F497-42C0-90BA-C13B5094637E}"/>
          </ac:picMkLst>
        </pc:picChg>
        <pc:picChg chg="add mod">
          <ac:chgData name="FU Yanrou" userId="47662c92-e78b-4068-b82f-0a83edf5b558" providerId="ADAL" clId="{7B0C9721-D651-430A-930E-66003A3CEB7D}" dt="2023-07-06T17:19:38.172" v="609" actId="1076"/>
          <ac:picMkLst>
            <pc:docMk/>
            <pc:sldMk cId="1787644731" sldId="358"/>
            <ac:picMk id="1032" creationId="{932A038A-449A-11C7-96D9-4E4F85509F2F}"/>
          </ac:picMkLst>
        </pc:picChg>
        <pc:picChg chg="add mod">
          <ac:chgData name="FU Yanrou" userId="47662c92-e78b-4068-b82f-0a83edf5b558" providerId="ADAL" clId="{7B0C9721-D651-430A-930E-66003A3CEB7D}" dt="2023-07-06T17:19:38.172" v="609" actId="1076"/>
          <ac:picMkLst>
            <pc:docMk/>
            <pc:sldMk cId="1787644731" sldId="358"/>
            <ac:picMk id="1034" creationId="{925F8387-FFE5-57AD-A410-FF8BDD2EB4B2}"/>
          </ac:picMkLst>
        </pc:picChg>
        <pc:picChg chg="add mod modCrop">
          <ac:chgData name="FU Yanrou" userId="47662c92-e78b-4068-b82f-0a83edf5b558" providerId="ADAL" clId="{7B0C9721-D651-430A-930E-66003A3CEB7D}" dt="2023-07-06T17:22:59.398" v="631" actId="1076"/>
          <ac:picMkLst>
            <pc:docMk/>
            <pc:sldMk cId="1787644731" sldId="358"/>
            <ac:picMk id="1818" creationId="{8601117B-02FA-2BD7-20B9-46B319BEBDEC}"/>
          </ac:picMkLst>
        </pc:picChg>
        <pc:cxnChg chg="add del mod">
          <ac:chgData name="FU Yanrou" userId="47662c92-e78b-4068-b82f-0a83edf5b558" providerId="ADAL" clId="{7B0C9721-D651-430A-930E-66003A3CEB7D}" dt="2023-07-06T14:57:26.877" v="110" actId="478"/>
          <ac:cxnSpMkLst>
            <pc:docMk/>
            <pc:sldMk cId="1787644731" sldId="358"/>
            <ac:cxnSpMk id="8" creationId="{4514C32C-9A82-84A5-6218-A887390A9699}"/>
          </ac:cxnSpMkLst>
        </pc:cxnChg>
        <pc:cxnChg chg="add del mod">
          <ac:chgData name="FU Yanrou" userId="47662c92-e78b-4068-b82f-0a83edf5b558" providerId="ADAL" clId="{7B0C9721-D651-430A-930E-66003A3CEB7D}" dt="2023-07-06T17:14:01.456" v="539" actId="478"/>
          <ac:cxnSpMkLst>
            <pc:docMk/>
            <pc:sldMk cId="1787644731" sldId="358"/>
            <ac:cxnSpMk id="12" creationId="{3BF062A9-6E67-58BE-0588-9531F6B616B0}"/>
          </ac:cxnSpMkLst>
        </pc:cxnChg>
        <pc:cxnChg chg="add del mod">
          <ac:chgData name="FU Yanrou" userId="47662c92-e78b-4068-b82f-0a83edf5b558" providerId="ADAL" clId="{7B0C9721-D651-430A-930E-66003A3CEB7D}" dt="2023-07-06T17:13:58.414" v="537" actId="478"/>
          <ac:cxnSpMkLst>
            <pc:docMk/>
            <pc:sldMk cId="1787644731" sldId="358"/>
            <ac:cxnSpMk id="15" creationId="{BEBEA3A4-A122-91D3-F766-5FCD59CE4383}"/>
          </ac:cxnSpMkLst>
        </pc:cxnChg>
        <pc:cxnChg chg="add del mod">
          <ac:chgData name="FU Yanrou" userId="47662c92-e78b-4068-b82f-0a83edf5b558" providerId="ADAL" clId="{7B0C9721-D651-430A-930E-66003A3CEB7D}" dt="2023-07-06T17:13:56.048" v="536" actId="478"/>
          <ac:cxnSpMkLst>
            <pc:docMk/>
            <pc:sldMk cId="1787644731" sldId="358"/>
            <ac:cxnSpMk id="18" creationId="{5D15CD31-808B-0C14-D255-DDC0DF84D516}"/>
          </ac:cxnSpMkLst>
        </pc:cxnChg>
        <pc:cxnChg chg="del">
          <ac:chgData name="FU Yanrou" userId="47662c92-e78b-4068-b82f-0a83edf5b558" providerId="ADAL" clId="{7B0C9721-D651-430A-930E-66003A3CEB7D}" dt="2023-07-06T14:56:03.512" v="98" actId="478"/>
          <ac:cxnSpMkLst>
            <pc:docMk/>
            <pc:sldMk cId="1787644731" sldId="358"/>
            <ac:cxnSpMk id="1748" creationId="{00000000-0000-0000-0000-000000000000}"/>
          </ac:cxnSpMkLst>
        </pc:cxnChg>
        <pc:cxnChg chg="del">
          <ac:chgData name="FU Yanrou" userId="47662c92-e78b-4068-b82f-0a83edf5b558" providerId="ADAL" clId="{7B0C9721-D651-430A-930E-66003A3CEB7D}" dt="2023-07-06T14:56:01.192" v="95" actId="478"/>
          <ac:cxnSpMkLst>
            <pc:docMk/>
            <pc:sldMk cId="1787644731" sldId="358"/>
            <ac:cxnSpMk id="1749" creationId="{00000000-0000-0000-0000-000000000000}"/>
          </ac:cxnSpMkLst>
        </pc:cxnChg>
        <pc:cxnChg chg="del">
          <ac:chgData name="FU Yanrou" userId="47662c92-e78b-4068-b82f-0a83edf5b558" providerId="ADAL" clId="{7B0C9721-D651-430A-930E-66003A3CEB7D}" dt="2023-07-06T14:54:55.287" v="69" actId="478"/>
          <ac:cxnSpMkLst>
            <pc:docMk/>
            <pc:sldMk cId="1787644731" sldId="358"/>
            <ac:cxnSpMk id="1753" creationId="{00000000-0000-0000-0000-000000000000}"/>
          </ac:cxnSpMkLst>
        </pc:cxnChg>
        <pc:cxnChg chg="del">
          <ac:chgData name="FU Yanrou" userId="47662c92-e78b-4068-b82f-0a83edf5b558" providerId="ADAL" clId="{7B0C9721-D651-430A-930E-66003A3CEB7D}" dt="2023-07-06T14:55:06.131" v="77" actId="478"/>
          <ac:cxnSpMkLst>
            <pc:docMk/>
            <pc:sldMk cId="1787644731" sldId="358"/>
            <ac:cxnSpMk id="1754" creationId="{00000000-0000-0000-0000-000000000000}"/>
          </ac:cxnSpMkLst>
        </pc:cxnChg>
        <pc:cxnChg chg="del mod">
          <ac:chgData name="FU Yanrou" userId="47662c92-e78b-4068-b82f-0a83edf5b558" providerId="ADAL" clId="{7B0C9721-D651-430A-930E-66003A3CEB7D}" dt="2023-07-06T17:13:54.844" v="535" actId="478"/>
          <ac:cxnSpMkLst>
            <pc:docMk/>
            <pc:sldMk cId="1787644731" sldId="358"/>
            <ac:cxnSpMk id="1793" creationId="{00000000-0000-0000-0000-000000000000}"/>
          </ac:cxnSpMkLst>
        </pc:cxnChg>
        <pc:cxnChg chg="del">
          <ac:chgData name="FU Yanrou" userId="47662c92-e78b-4068-b82f-0a83edf5b558" providerId="ADAL" clId="{7B0C9721-D651-430A-930E-66003A3CEB7D}" dt="2023-07-06T14:57:33.242" v="119" actId="478"/>
          <ac:cxnSpMkLst>
            <pc:docMk/>
            <pc:sldMk cId="1787644731" sldId="358"/>
            <ac:cxnSpMk id="1795" creationId="{00000000-0000-0000-0000-000000000000}"/>
          </ac:cxnSpMkLst>
        </pc:cxnChg>
        <pc:cxnChg chg="del">
          <ac:chgData name="FU Yanrou" userId="47662c92-e78b-4068-b82f-0a83edf5b558" providerId="ADAL" clId="{7B0C9721-D651-430A-930E-66003A3CEB7D}" dt="2023-07-06T14:57:29.851" v="115" actId="478"/>
          <ac:cxnSpMkLst>
            <pc:docMk/>
            <pc:sldMk cId="1787644731" sldId="358"/>
            <ac:cxnSpMk id="1798" creationId="{00000000-0000-0000-0000-000000000000}"/>
          </ac:cxnSpMkLst>
        </pc:cxnChg>
      </pc:sldChg>
      <pc:sldChg chg="addSp delSp modSp add mod modNotesTx">
        <pc:chgData name="FU Yanrou" userId="47662c92-e78b-4068-b82f-0a83edf5b558" providerId="ADAL" clId="{7B0C9721-D651-430A-930E-66003A3CEB7D}" dt="2023-07-06T19:33:36.414" v="1174"/>
        <pc:sldMkLst>
          <pc:docMk/>
          <pc:sldMk cId="4015672795" sldId="359"/>
        </pc:sldMkLst>
        <pc:spChg chg="add del">
          <ac:chgData name="FU Yanrou" userId="47662c92-e78b-4068-b82f-0a83edf5b558" providerId="ADAL" clId="{7B0C9721-D651-430A-930E-66003A3CEB7D}" dt="2023-07-06T19:33:35.097" v="1173" actId="22"/>
          <ac:spMkLst>
            <pc:docMk/>
            <pc:sldMk cId="4015672795" sldId="359"/>
            <ac:spMk id="3" creationId="{930921CB-8CAA-94B1-B297-BC08FA585419}"/>
          </ac:spMkLst>
        </pc:spChg>
        <pc:spChg chg="mod">
          <ac:chgData name="FU Yanrou" userId="47662c92-e78b-4068-b82f-0a83edf5b558" providerId="ADAL" clId="{7B0C9721-D651-430A-930E-66003A3CEB7D}" dt="2023-07-06T19:22:21.737" v="1008" actId="1076"/>
          <ac:spMkLst>
            <pc:docMk/>
            <pc:sldMk cId="4015672795" sldId="359"/>
            <ac:spMk id="1195" creationId="{00000000-0000-0000-0000-000000000000}"/>
          </ac:spMkLst>
        </pc:spChg>
        <pc:spChg chg="mod">
          <ac:chgData name="FU Yanrou" userId="47662c92-e78b-4068-b82f-0a83edf5b558" providerId="ADAL" clId="{7B0C9721-D651-430A-930E-66003A3CEB7D}" dt="2023-07-06T19:21:54.379" v="1001" actId="1076"/>
          <ac:spMkLst>
            <pc:docMk/>
            <pc:sldMk cId="4015672795" sldId="359"/>
            <ac:spMk id="1234" creationId="{00000000-0000-0000-0000-000000000000}"/>
          </ac:spMkLst>
        </pc:spChg>
        <pc:spChg chg="mod">
          <ac:chgData name="FU Yanrou" userId="47662c92-e78b-4068-b82f-0a83edf5b558" providerId="ADAL" clId="{7B0C9721-D651-430A-930E-66003A3CEB7D}" dt="2023-07-06T19:33:22.344" v="1170" actId="207"/>
          <ac:spMkLst>
            <pc:docMk/>
            <pc:sldMk cId="4015672795" sldId="359"/>
            <ac:spMk id="1257" creationId="{00000000-0000-0000-0000-000000000000}"/>
          </ac:spMkLst>
        </pc:spChg>
        <pc:spChg chg="del">
          <ac:chgData name="FU Yanrou" userId="47662c92-e78b-4068-b82f-0a83edf5b558" providerId="ADAL" clId="{7B0C9721-D651-430A-930E-66003A3CEB7D}" dt="2023-07-06T15:28:16.073" v="353" actId="478"/>
          <ac:spMkLst>
            <pc:docMk/>
            <pc:sldMk cId="4015672795" sldId="359"/>
            <ac:spMk id="1258" creationId="{00000000-0000-0000-0000-000000000000}"/>
          </ac:spMkLst>
        </pc:spChg>
        <pc:spChg chg="del">
          <ac:chgData name="FU Yanrou" userId="47662c92-e78b-4068-b82f-0a83edf5b558" providerId="ADAL" clId="{7B0C9721-D651-430A-930E-66003A3CEB7D}" dt="2023-07-06T15:28:19.674" v="354" actId="478"/>
          <ac:spMkLst>
            <pc:docMk/>
            <pc:sldMk cId="4015672795" sldId="359"/>
            <ac:spMk id="1259" creationId="{00000000-0000-0000-0000-000000000000}"/>
          </ac:spMkLst>
        </pc:spChg>
        <pc:grpChg chg="mod">
          <ac:chgData name="FU Yanrou" userId="47662c92-e78b-4068-b82f-0a83edf5b558" providerId="ADAL" clId="{7B0C9721-D651-430A-930E-66003A3CEB7D}" dt="2023-07-06T19:21:54.379" v="1001" actId="1076"/>
          <ac:grpSpMkLst>
            <pc:docMk/>
            <pc:sldMk cId="4015672795" sldId="359"/>
            <ac:grpSpMk id="1196" creationId="{00000000-0000-0000-0000-000000000000}"/>
          </ac:grpSpMkLst>
        </pc:grpChg>
        <pc:grpChg chg="mod">
          <ac:chgData name="FU Yanrou" userId="47662c92-e78b-4068-b82f-0a83edf5b558" providerId="ADAL" clId="{7B0C9721-D651-430A-930E-66003A3CEB7D}" dt="2023-07-06T19:21:54.379" v="1001" actId="1076"/>
          <ac:grpSpMkLst>
            <pc:docMk/>
            <pc:sldMk cId="4015672795" sldId="359"/>
            <ac:grpSpMk id="1209" creationId="{00000000-0000-0000-0000-000000000000}"/>
          </ac:grpSpMkLst>
        </pc:grpChg>
      </pc:sldChg>
      <pc:sldChg chg="addSp delSp modSp add del mod modNotesTx">
        <pc:chgData name="FU Yanrou" userId="47662c92-e78b-4068-b82f-0a83edf5b558" providerId="ADAL" clId="{7B0C9721-D651-430A-930E-66003A3CEB7D}" dt="2023-07-07T11:48:40.575" v="1232" actId="47"/>
        <pc:sldMkLst>
          <pc:docMk/>
          <pc:sldMk cId="392808912" sldId="364"/>
        </pc:sldMkLst>
        <pc:spChg chg="del">
          <ac:chgData name="FU Yanrou" userId="47662c92-e78b-4068-b82f-0a83edf5b558" providerId="ADAL" clId="{7B0C9721-D651-430A-930E-66003A3CEB7D}" dt="2023-07-06T18:39:10.405" v="874" actId="478"/>
          <ac:spMkLst>
            <pc:docMk/>
            <pc:sldMk cId="392808912" sldId="364"/>
            <ac:spMk id="3" creationId="{C001DDE7-124F-58CC-3404-09ED17C16197}"/>
          </ac:spMkLst>
        </pc:spChg>
        <pc:spChg chg="del">
          <ac:chgData name="FU Yanrou" userId="47662c92-e78b-4068-b82f-0a83edf5b558" providerId="ADAL" clId="{7B0C9721-D651-430A-930E-66003A3CEB7D}" dt="2023-07-06T18:39:10.907" v="875" actId="478"/>
          <ac:spMkLst>
            <pc:docMk/>
            <pc:sldMk cId="392808912" sldId="364"/>
            <ac:spMk id="4" creationId="{B75B63B2-FD79-D708-925B-878A63639481}"/>
          </ac:spMkLst>
        </pc:spChg>
        <pc:spChg chg="add del mod">
          <ac:chgData name="FU Yanrou" userId="47662c92-e78b-4068-b82f-0a83edf5b558" providerId="ADAL" clId="{7B0C9721-D651-430A-930E-66003A3CEB7D}" dt="2023-07-06T18:39:14.536" v="878" actId="478"/>
          <ac:spMkLst>
            <pc:docMk/>
            <pc:sldMk cId="392808912" sldId="364"/>
            <ac:spMk id="6" creationId="{1EAEDA93-AD5C-2D42-BB28-8C6CDACA39D5}"/>
          </ac:spMkLst>
        </pc:spChg>
        <pc:spChg chg="add mod">
          <ac:chgData name="FU Yanrou" userId="47662c92-e78b-4068-b82f-0a83edf5b558" providerId="ADAL" clId="{7B0C9721-D651-430A-930E-66003A3CEB7D}" dt="2023-07-06T18:40:13.443" v="893" actId="1076"/>
          <ac:spMkLst>
            <pc:docMk/>
            <pc:sldMk cId="392808912" sldId="364"/>
            <ac:spMk id="7" creationId="{DEBE5DA5-D8C6-4507-818E-4743C03D7F7A}"/>
          </ac:spMkLst>
        </pc:spChg>
        <pc:spChg chg="add mod">
          <ac:chgData name="FU Yanrou" userId="47662c92-e78b-4068-b82f-0a83edf5b558" providerId="ADAL" clId="{7B0C9721-D651-430A-930E-66003A3CEB7D}" dt="2023-07-06T18:40:34.935" v="897" actId="1076"/>
          <ac:spMkLst>
            <pc:docMk/>
            <pc:sldMk cId="392808912" sldId="364"/>
            <ac:spMk id="10" creationId="{C13E4739-DADC-84CC-DF41-DEA3BBCEA6F3}"/>
          </ac:spMkLst>
        </pc:spChg>
        <pc:spChg chg="add mod">
          <ac:chgData name="FU Yanrou" userId="47662c92-e78b-4068-b82f-0a83edf5b558" providerId="ADAL" clId="{7B0C9721-D651-430A-930E-66003A3CEB7D}" dt="2023-07-06T18:40:34.935" v="897" actId="1076"/>
          <ac:spMkLst>
            <pc:docMk/>
            <pc:sldMk cId="392808912" sldId="364"/>
            <ac:spMk id="11" creationId="{B4119AC2-99DD-26FD-1AD5-41838397F1F1}"/>
          </ac:spMkLst>
        </pc:spChg>
        <pc:spChg chg="add mod">
          <ac:chgData name="FU Yanrou" userId="47662c92-e78b-4068-b82f-0a83edf5b558" providerId="ADAL" clId="{7B0C9721-D651-430A-930E-66003A3CEB7D}" dt="2023-07-06T18:40:32.229" v="896" actId="1076"/>
          <ac:spMkLst>
            <pc:docMk/>
            <pc:sldMk cId="392808912" sldId="364"/>
            <ac:spMk id="12" creationId="{26B3A514-A855-9C92-0363-2DD235782D54}"/>
          </ac:spMkLst>
        </pc:spChg>
        <pc:spChg chg="add mod">
          <ac:chgData name="FU Yanrou" userId="47662c92-e78b-4068-b82f-0a83edf5b558" providerId="ADAL" clId="{7B0C9721-D651-430A-930E-66003A3CEB7D}" dt="2023-07-06T18:40:32.229" v="896" actId="1076"/>
          <ac:spMkLst>
            <pc:docMk/>
            <pc:sldMk cId="392808912" sldId="364"/>
            <ac:spMk id="13" creationId="{C944130A-83E1-5462-890C-B2164802C896}"/>
          </ac:spMkLst>
        </pc:spChg>
        <pc:spChg chg="del mod">
          <ac:chgData name="FU Yanrou" userId="47662c92-e78b-4068-b82f-0a83edf5b558" providerId="ADAL" clId="{7B0C9721-D651-430A-930E-66003A3CEB7D}" dt="2023-07-06T18:39:12.158" v="877" actId="478"/>
          <ac:spMkLst>
            <pc:docMk/>
            <pc:sldMk cId="392808912" sldId="364"/>
            <ac:spMk id="1264" creationId="{00000000-0000-0000-0000-000000000000}"/>
          </ac:spMkLst>
        </pc:spChg>
        <pc:picChg chg="del">
          <ac:chgData name="FU Yanrou" userId="47662c92-e78b-4068-b82f-0a83edf5b558" providerId="ADAL" clId="{7B0C9721-D651-430A-930E-66003A3CEB7D}" dt="2023-07-06T18:39:09.257" v="873" actId="478"/>
          <ac:picMkLst>
            <pc:docMk/>
            <pc:sldMk cId="392808912" sldId="364"/>
            <ac:picMk id="2" creationId="{D78B97CF-3F31-F48C-5F22-B9F8104D85DE}"/>
          </ac:picMkLst>
        </pc:picChg>
        <pc:picChg chg="add mod">
          <ac:chgData name="FU Yanrou" userId="47662c92-e78b-4068-b82f-0a83edf5b558" providerId="ADAL" clId="{7B0C9721-D651-430A-930E-66003A3CEB7D}" dt="2023-07-06T18:40:18.498" v="894" actId="1076"/>
          <ac:picMkLst>
            <pc:docMk/>
            <pc:sldMk cId="392808912" sldId="364"/>
            <ac:picMk id="8" creationId="{C2C0BD3D-FBD9-41BD-339F-6F22B33A9AAD}"/>
          </ac:picMkLst>
        </pc:picChg>
        <pc:picChg chg="add mod">
          <ac:chgData name="FU Yanrou" userId="47662c92-e78b-4068-b82f-0a83edf5b558" providerId="ADAL" clId="{7B0C9721-D651-430A-930E-66003A3CEB7D}" dt="2023-07-06T18:40:18.498" v="894" actId="1076"/>
          <ac:picMkLst>
            <pc:docMk/>
            <pc:sldMk cId="392808912" sldId="364"/>
            <ac:picMk id="9" creationId="{BA28B0F0-8693-437B-AFE6-0CE77355577F}"/>
          </ac:picMkLst>
        </pc:picChg>
      </pc:sldChg>
      <pc:sldChg chg="new del">
        <pc:chgData name="FU Yanrou" userId="47662c92-e78b-4068-b82f-0a83edf5b558" providerId="ADAL" clId="{7B0C9721-D651-430A-930E-66003A3CEB7D}" dt="2023-07-06T16:25:10.310" v="495" actId="47"/>
        <pc:sldMkLst>
          <pc:docMk/>
          <pc:sldMk cId="472721013" sldId="364"/>
        </pc:sldMkLst>
      </pc:sldChg>
      <pc:sldChg chg="modSp add del mod modNotesTx">
        <pc:chgData name="FU Yanrou" userId="47662c92-e78b-4068-b82f-0a83edf5b558" providerId="ADAL" clId="{7B0C9721-D651-430A-930E-66003A3CEB7D}" dt="2023-07-07T11:48:37.923" v="1228" actId="47"/>
        <pc:sldMkLst>
          <pc:docMk/>
          <pc:sldMk cId="2859652940" sldId="365"/>
        </pc:sldMkLst>
        <pc:spChg chg="mod">
          <ac:chgData name="FU Yanrou" userId="47662c92-e78b-4068-b82f-0a83edf5b558" providerId="ADAL" clId="{7B0C9721-D651-430A-930E-66003A3CEB7D}" dt="2023-07-06T19:28:02.826" v="1055" actId="20577"/>
          <ac:spMkLst>
            <pc:docMk/>
            <pc:sldMk cId="2859652940" sldId="365"/>
            <ac:spMk id="1195" creationId="{00000000-0000-0000-0000-000000000000}"/>
          </ac:spMkLst>
        </pc:spChg>
      </pc:sldChg>
      <pc:sldChg chg="addSp delSp modSp add del mod">
        <pc:chgData name="FU Yanrou" userId="47662c92-e78b-4068-b82f-0a83edf5b558" providerId="ADAL" clId="{7B0C9721-D651-430A-930E-66003A3CEB7D}" dt="2023-07-06T19:28:38.754" v="1081"/>
        <pc:sldMkLst>
          <pc:docMk/>
          <pc:sldMk cId="1399878200" sldId="366"/>
        </pc:sldMkLst>
        <pc:spChg chg="add del mod">
          <ac:chgData name="FU Yanrou" userId="47662c92-e78b-4068-b82f-0a83edf5b558" providerId="ADAL" clId="{7B0C9721-D651-430A-930E-66003A3CEB7D}" dt="2023-07-06T19:28:37.415" v="1078" actId="478"/>
          <ac:spMkLst>
            <pc:docMk/>
            <pc:sldMk cId="1399878200" sldId="366"/>
            <ac:spMk id="3" creationId="{768961A7-467B-ADD4-0262-BCEF7FE3FB0F}"/>
          </ac:spMkLst>
        </pc:spChg>
        <pc:spChg chg="mod">
          <ac:chgData name="FU Yanrou" userId="47662c92-e78b-4068-b82f-0a83edf5b558" providerId="ADAL" clId="{7B0C9721-D651-430A-930E-66003A3CEB7D}" dt="2023-07-06T19:28:37.815" v="1079" actId="20577"/>
          <ac:spMkLst>
            <pc:docMk/>
            <pc:sldMk cId="1399878200" sldId="366"/>
            <ac:spMk id="689" creationId="{00000000-0000-0000-0000-000000000000}"/>
          </ac:spMkLst>
        </pc:spChg>
        <pc:spChg chg="add del">
          <ac:chgData name="FU Yanrou" userId="47662c92-e78b-4068-b82f-0a83edf5b558" providerId="ADAL" clId="{7B0C9721-D651-430A-930E-66003A3CEB7D}" dt="2023-07-06T19:28:37.415" v="1078" actId="478"/>
          <ac:spMkLst>
            <pc:docMk/>
            <pc:sldMk cId="1399878200" sldId="366"/>
            <ac:spMk id="690" creationId="{00000000-0000-0000-0000-000000000000}"/>
          </ac:spMkLst>
        </pc:spChg>
        <pc:spChg chg="add del">
          <ac:chgData name="FU Yanrou" userId="47662c92-e78b-4068-b82f-0a83edf5b558" providerId="ADAL" clId="{7B0C9721-D651-430A-930E-66003A3CEB7D}" dt="2023-07-06T19:28:36.749" v="1076" actId="478"/>
          <ac:spMkLst>
            <pc:docMk/>
            <pc:sldMk cId="1399878200" sldId="366"/>
            <ac:spMk id="753" creationId="{00000000-0000-0000-0000-000000000000}"/>
          </ac:spMkLst>
        </pc:spChg>
      </pc:sldChg>
      <pc:sldChg chg="addSp delSp modSp add mod">
        <pc:chgData name="FU Yanrou" userId="47662c92-e78b-4068-b82f-0a83edf5b558" providerId="ADAL" clId="{7B0C9721-D651-430A-930E-66003A3CEB7D}" dt="2023-07-06T19:29:08.540" v="1100" actId="108"/>
        <pc:sldMkLst>
          <pc:docMk/>
          <pc:sldMk cId="4134914647" sldId="366"/>
        </pc:sldMkLst>
        <pc:spChg chg="add del mod">
          <ac:chgData name="FU Yanrou" userId="47662c92-e78b-4068-b82f-0a83edf5b558" providerId="ADAL" clId="{7B0C9721-D651-430A-930E-66003A3CEB7D}" dt="2023-07-06T19:28:57.509" v="1098"/>
          <ac:spMkLst>
            <pc:docMk/>
            <pc:sldMk cId="4134914647" sldId="366"/>
            <ac:spMk id="2" creationId="{D99A351B-483B-FB70-52EA-3DB266793F1B}"/>
          </ac:spMkLst>
        </pc:spChg>
        <pc:spChg chg="add del mod">
          <ac:chgData name="FU Yanrou" userId="47662c92-e78b-4068-b82f-0a83edf5b558" providerId="ADAL" clId="{7B0C9721-D651-430A-930E-66003A3CEB7D}" dt="2023-07-06T19:28:57.509" v="1098"/>
          <ac:spMkLst>
            <pc:docMk/>
            <pc:sldMk cId="4134914647" sldId="366"/>
            <ac:spMk id="3" creationId="{0F287434-3EEC-9700-118F-C9D7020AC2E8}"/>
          </ac:spMkLst>
        </pc:spChg>
        <pc:spChg chg="add mod">
          <ac:chgData name="FU Yanrou" userId="47662c92-e78b-4068-b82f-0a83edf5b558" providerId="ADAL" clId="{7B0C9721-D651-430A-930E-66003A3CEB7D}" dt="2023-07-06T19:29:08.540" v="1100" actId="108"/>
          <ac:spMkLst>
            <pc:docMk/>
            <pc:sldMk cId="4134914647" sldId="366"/>
            <ac:spMk id="4" creationId="{6F4EC039-A50A-7DAD-F1B4-3DB6DA4513D9}"/>
          </ac:spMkLst>
        </pc:spChg>
        <pc:spChg chg="add mod">
          <ac:chgData name="FU Yanrou" userId="47662c92-e78b-4068-b82f-0a83edf5b558" providerId="ADAL" clId="{7B0C9721-D651-430A-930E-66003A3CEB7D}" dt="2023-07-06T19:29:03.462" v="1099"/>
          <ac:spMkLst>
            <pc:docMk/>
            <pc:sldMk cId="4134914647" sldId="366"/>
            <ac:spMk id="5" creationId="{FC2EF229-BE48-138F-9995-72F11AE52145}"/>
          </ac:spMkLst>
        </pc:spChg>
        <pc:spChg chg="mod">
          <ac:chgData name="FU Yanrou" userId="47662c92-e78b-4068-b82f-0a83edf5b558" providerId="ADAL" clId="{7B0C9721-D651-430A-930E-66003A3CEB7D}" dt="2023-07-06T19:28:50.440" v="1096" actId="20577"/>
          <ac:spMkLst>
            <pc:docMk/>
            <pc:sldMk cId="4134914647" sldId="366"/>
            <ac:spMk id="1195" creationId="{00000000-0000-0000-0000-000000000000}"/>
          </ac:spMkLst>
        </pc:spChg>
      </pc:sldChg>
      <pc:sldChg chg="modSp add mod modNotesTx">
        <pc:chgData name="FU Yanrou" userId="47662c92-e78b-4068-b82f-0a83edf5b558" providerId="ADAL" clId="{7B0C9721-D651-430A-930E-66003A3CEB7D}" dt="2023-07-07T10:57:11.350" v="1222" actId="313"/>
        <pc:sldMkLst>
          <pc:docMk/>
          <pc:sldMk cId="1919515080" sldId="367"/>
        </pc:sldMkLst>
        <pc:spChg chg="mod">
          <ac:chgData name="FU Yanrou" userId="47662c92-e78b-4068-b82f-0a83edf5b558" providerId="ADAL" clId="{7B0C9721-D651-430A-930E-66003A3CEB7D}" dt="2023-07-06T19:31:18.290" v="1155" actId="20577"/>
          <ac:spMkLst>
            <pc:docMk/>
            <pc:sldMk cId="1919515080" sldId="367"/>
            <ac:spMk id="1195" creationId="{00000000-0000-0000-0000-000000000000}"/>
          </ac:spMkLst>
        </pc:spChg>
      </pc:sldChg>
      <pc:sldChg chg="del">
        <pc:chgData name="FU Yanrou" userId="47662c92-e78b-4068-b82f-0a83edf5b558" providerId="ADAL" clId="{7B0C9721-D651-430A-930E-66003A3CEB7D}" dt="2023-07-07T12:48:59.564" v="1342" actId="47"/>
        <pc:sldMkLst>
          <pc:docMk/>
          <pc:sldMk cId="727559885" sldId="368"/>
        </pc:sldMkLst>
      </pc:sldChg>
      <pc:sldChg chg="del">
        <pc:chgData name="FU Yanrou" userId="47662c92-e78b-4068-b82f-0a83edf5b558" providerId="ADAL" clId="{7B0C9721-D651-430A-930E-66003A3CEB7D}" dt="2023-07-07T12:48:59.061" v="1341" actId="47"/>
        <pc:sldMkLst>
          <pc:docMk/>
          <pc:sldMk cId="3741602699" sldId="369"/>
        </pc:sldMkLst>
      </pc:sldChg>
      <pc:sldChg chg="del">
        <pc:chgData name="FU Yanrou" userId="47662c92-e78b-4068-b82f-0a83edf5b558" providerId="ADAL" clId="{7B0C9721-D651-430A-930E-66003A3CEB7D}" dt="2023-07-07T12:48:58.497" v="1340" actId="47"/>
        <pc:sldMkLst>
          <pc:docMk/>
          <pc:sldMk cId="3639730906" sldId="371"/>
        </pc:sldMkLst>
      </pc:sldChg>
      <pc:sldChg chg="del">
        <pc:chgData name="FU Yanrou" userId="47662c92-e78b-4068-b82f-0a83edf5b558" providerId="ADAL" clId="{7B0C9721-D651-430A-930E-66003A3CEB7D}" dt="2023-07-07T11:48:40.108" v="1231" actId="47"/>
        <pc:sldMkLst>
          <pc:docMk/>
          <pc:sldMk cId="2811303454" sldId="374"/>
        </pc:sldMkLst>
      </pc:sldChg>
      <pc:sldChg chg="add">
        <pc:chgData name="FU Yanrou" userId="47662c92-e78b-4068-b82f-0a83edf5b558" providerId="ADAL" clId="{7B0C9721-D651-430A-930E-66003A3CEB7D}" dt="2023-07-07T11:48:30.994" v="1227"/>
        <pc:sldMkLst>
          <pc:docMk/>
          <pc:sldMk cId="3163486725" sldId="377"/>
        </pc:sldMkLst>
      </pc:sldChg>
      <pc:sldChg chg="add">
        <pc:chgData name="FU Yanrou" userId="47662c92-e78b-4068-b82f-0a83edf5b558" providerId="ADAL" clId="{7B0C9721-D651-430A-930E-66003A3CEB7D}" dt="2023-07-07T11:48:30.994" v="1227"/>
        <pc:sldMkLst>
          <pc:docMk/>
          <pc:sldMk cId="1343610840" sldId="378"/>
        </pc:sldMkLst>
      </pc:sldChg>
      <pc:sldChg chg="add">
        <pc:chgData name="FU Yanrou" userId="47662c92-e78b-4068-b82f-0a83edf5b558" providerId="ADAL" clId="{7B0C9721-D651-430A-930E-66003A3CEB7D}" dt="2023-07-07T11:48:30.994" v="1227"/>
        <pc:sldMkLst>
          <pc:docMk/>
          <pc:sldMk cId="2067787864" sldId="379"/>
        </pc:sldMkLst>
      </pc:sldChg>
      <pc:sldChg chg="add">
        <pc:chgData name="FU Yanrou" userId="47662c92-e78b-4068-b82f-0a83edf5b558" providerId="ADAL" clId="{7B0C9721-D651-430A-930E-66003A3CEB7D}" dt="2023-07-07T11:48:30.994" v="1227"/>
        <pc:sldMkLst>
          <pc:docMk/>
          <pc:sldMk cId="3879337633" sldId="380"/>
        </pc:sldMkLst>
      </pc:sldChg>
      <pc:sldChg chg="add">
        <pc:chgData name="FU Yanrou" userId="47662c92-e78b-4068-b82f-0a83edf5b558" providerId="ADAL" clId="{7B0C9721-D651-430A-930E-66003A3CEB7D}" dt="2023-07-07T11:48:30.994" v="1227"/>
        <pc:sldMkLst>
          <pc:docMk/>
          <pc:sldMk cId="2111130536" sldId="381"/>
        </pc:sldMkLst>
      </pc:sldChg>
      <pc:sldChg chg="add modNotesTx">
        <pc:chgData name="FU Yanrou" userId="47662c92-e78b-4068-b82f-0a83edf5b558" providerId="ADAL" clId="{7B0C9721-D651-430A-930E-66003A3CEB7D}" dt="2023-07-07T11:49:11.972" v="1250" actId="20577"/>
        <pc:sldMkLst>
          <pc:docMk/>
          <pc:sldMk cId="2683964042" sldId="382"/>
        </pc:sldMkLst>
      </pc:sldChg>
      <pc:sldMasterChg chg="delSldLayout">
        <pc:chgData name="FU Yanrou" userId="47662c92-e78b-4068-b82f-0a83edf5b558" providerId="ADAL" clId="{7B0C9721-D651-430A-930E-66003A3CEB7D}" dt="2023-07-07T12:49:00.034" v="1343" actId="47"/>
        <pc:sldMasterMkLst>
          <pc:docMk/>
          <pc:sldMasterMk cId="0" sldId="2147483677"/>
        </pc:sldMasterMkLst>
        <pc:sldLayoutChg chg="del">
          <pc:chgData name="FU Yanrou" userId="47662c92-e78b-4068-b82f-0a83edf5b558" providerId="ADAL" clId="{7B0C9721-D651-430A-930E-66003A3CEB7D}" dt="2023-07-07T12:49:00.034" v="1343" actId="47"/>
          <pc:sldLayoutMkLst>
            <pc:docMk/>
            <pc:sldMasterMk cId="0" sldId="2147483677"/>
            <pc:sldLayoutMk cId="0" sldId="2147483656"/>
          </pc:sldLayoutMkLst>
        </pc:sldLayoutChg>
        <pc:sldLayoutChg chg="del">
          <pc:chgData name="FU Yanrou" userId="47662c92-e78b-4068-b82f-0a83edf5b558" providerId="ADAL" clId="{7B0C9721-D651-430A-930E-66003A3CEB7D}" dt="2023-07-07T12:48:59.061" v="1341" actId="47"/>
          <pc:sldLayoutMkLst>
            <pc:docMk/>
            <pc:sldMasterMk cId="0" sldId="2147483677"/>
            <pc:sldLayoutMk cId="0" sldId="2147483658"/>
          </pc:sldLayoutMkLst>
        </pc:sldLayoutChg>
        <pc:sldLayoutChg chg="del">
          <pc:chgData name="FU Yanrou" userId="47662c92-e78b-4068-b82f-0a83edf5b558" providerId="ADAL" clId="{7B0C9721-D651-430A-930E-66003A3CEB7D}" dt="2023-07-07T12:48:59.564" v="1342" actId="47"/>
          <pc:sldLayoutMkLst>
            <pc:docMk/>
            <pc:sldMasterMk cId="0" sldId="2147483677"/>
            <pc:sldLayoutMk cId="0" sldId="2147483668"/>
          </pc:sldLayoutMkLst>
        </pc:sldLayoutChg>
      </pc:sldMasterChg>
    </pc:docChg>
  </pc:docChgLst>
  <pc:docChgLst>
    <pc:chgData name="WAN Yiran" userId="S::yiran.wan.2022@msa.smu.edu.sg::3a66c50f-fe17-4bde-a120-25f55dd6c347" providerId="AD" clId="Web-{680D1C26-8F55-6208-F4CF-9BC0D2366D92}"/>
    <pc:docChg chg="addSld delSld modSld">
      <pc:chgData name="WAN Yiran" userId="S::yiran.wan.2022@msa.smu.edu.sg::3a66c50f-fe17-4bde-a120-25f55dd6c347" providerId="AD" clId="Web-{680D1C26-8F55-6208-F4CF-9BC0D2366D92}" dt="2023-07-06T16:01:39.226" v="452" actId="1076"/>
      <pc:docMkLst>
        <pc:docMk/>
      </pc:docMkLst>
      <pc:sldChg chg="del">
        <pc:chgData name="WAN Yiran" userId="S::yiran.wan.2022@msa.smu.edu.sg::3a66c50f-fe17-4bde-a120-25f55dd6c347" providerId="AD" clId="Web-{680D1C26-8F55-6208-F4CF-9BC0D2366D92}" dt="2023-07-06T15:53:45.868" v="330"/>
        <pc:sldMkLst>
          <pc:docMk/>
          <pc:sldMk cId="0" sldId="268"/>
        </pc:sldMkLst>
      </pc:sldChg>
      <pc:sldChg chg="addSp delSp modSp del">
        <pc:chgData name="WAN Yiran" userId="S::yiran.wan.2022@msa.smu.edu.sg::3a66c50f-fe17-4bde-a120-25f55dd6c347" providerId="AD" clId="Web-{680D1C26-8F55-6208-F4CF-9BC0D2366D92}" dt="2023-07-06T15:43:45.303" v="247"/>
        <pc:sldMkLst>
          <pc:docMk/>
          <pc:sldMk cId="1762780638" sldId="329"/>
        </pc:sldMkLst>
        <pc:spChg chg="add mod">
          <ac:chgData name="WAN Yiran" userId="S::yiran.wan.2022@msa.smu.edu.sg::3a66c50f-fe17-4bde-a120-25f55dd6c347" providerId="AD" clId="Web-{680D1C26-8F55-6208-F4CF-9BC0D2366D92}" dt="2023-07-06T15:12:56.187" v="145" actId="20577"/>
          <ac:spMkLst>
            <pc:docMk/>
            <pc:sldMk cId="1762780638" sldId="329"/>
            <ac:spMk id="28" creationId="{137CD7EA-73B0-F8E2-F50E-1FFF40E034A7}"/>
          </ac:spMkLst>
        </pc:spChg>
        <pc:picChg chg="add del mod">
          <ac:chgData name="WAN Yiran" userId="S::yiran.wan.2022@msa.smu.edu.sg::3a66c50f-fe17-4bde-a120-25f55dd6c347" providerId="AD" clId="Web-{680D1C26-8F55-6208-F4CF-9BC0D2366D92}" dt="2023-07-06T15:06:39.348" v="88"/>
          <ac:picMkLst>
            <pc:docMk/>
            <pc:sldMk cId="1762780638" sldId="329"/>
            <ac:picMk id="26" creationId="{8E676905-7954-CA0D-8073-87A2465ABCD8}"/>
          </ac:picMkLst>
        </pc:picChg>
        <pc:picChg chg="add del mod">
          <ac:chgData name="WAN Yiran" userId="S::yiran.wan.2022@msa.smu.edu.sg::3a66c50f-fe17-4bde-a120-25f55dd6c347" providerId="AD" clId="Web-{680D1C26-8F55-6208-F4CF-9BC0D2366D92}" dt="2023-07-06T15:06:39.286" v="87"/>
          <ac:picMkLst>
            <pc:docMk/>
            <pc:sldMk cId="1762780638" sldId="329"/>
            <ac:picMk id="27" creationId="{41574546-FCA6-A25B-15AD-3FD8B00B90BC}"/>
          </ac:picMkLst>
        </pc:picChg>
        <pc:cxnChg chg="add del mod">
          <ac:chgData name="WAN Yiran" userId="S::yiran.wan.2022@msa.smu.edu.sg::3a66c50f-fe17-4bde-a120-25f55dd6c347" providerId="AD" clId="Web-{680D1C26-8F55-6208-F4CF-9BC0D2366D92}" dt="2023-07-06T15:02:20.169" v="40"/>
          <ac:cxnSpMkLst>
            <pc:docMk/>
            <pc:sldMk cId="1762780638" sldId="329"/>
            <ac:cxnSpMk id="2" creationId="{F23F5891-10CF-E507-8C7C-A775C5D78FAC}"/>
          </ac:cxnSpMkLst>
        </pc:cxnChg>
        <pc:cxnChg chg="add del mod">
          <ac:chgData name="WAN Yiran" userId="S::yiran.wan.2022@msa.smu.edu.sg::3a66c50f-fe17-4bde-a120-25f55dd6c347" providerId="AD" clId="Web-{680D1C26-8F55-6208-F4CF-9BC0D2366D92}" dt="2023-07-06T15:02:51.420" v="46"/>
          <ac:cxnSpMkLst>
            <pc:docMk/>
            <pc:sldMk cId="1762780638" sldId="329"/>
            <ac:cxnSpMk id="25" creationId="{CEF915C0-9352-D7AD-AEA7-F98AF9F86FB8}"/>
          </ac:cxnSpMkLst>
        </pc:cxnChg>
      </pc:sldChg>
      <pc:sldChg chg="addSp delSp modSp">
        <pc:chgData name="WAN Yiran" userId="S::yiran.wan.2022@msa.smu.edu.sg::3a66c50f-fe17-4bde-a120-25f55dd6c347" providerId="AD" clId="Web-{680D1C26-8F55-6208-F4CF-9BC0D2366D92}" dt="2023-07-06T15:58:27.236" v="411" actId="1076"/>
        <pc:sldMkLst>
          <pc:docMk/>
          <pc:sldMk cId="3741899022" sldId="330"/>
        </pc:sldMkLst>
        <pc:spChg chg="add del">
          <ac:chgData name="WAN Yiran" userId="S::yiran.wan.2022@msa.smu.edu.sg::3a66c50f-fe17-4bde-a120-25f55dd6c347" providerId="AD" clId="Web-{680D1C26-8F55-6208-F4CF-9BC0D2366D92}" dt="2023-07-06T15:54:43.058" v="343"/>
          <ac:spMkLst>
            <pc:docMk/>
            <pc:sldMk cId="3741899022" sldId="330"/>
            <ac:spMk id="13" creationId="{BD4DDC6E-AF25-DE93-D3F3-AA9FE9E24983}"/>
          </ac:spMkLst>
        </pc:spChg>
        <pc:spChg chg="add del">
          <ac:chgData name="WAN Yiran" userId="S::yiran.wan.2022@msa.smu.edu.sg::3a66c50f-fe17-4bde-a120-25f55dd6c347" providerId="AD" clId="Web-{680D1C26-8F55-6208-F4CF-9BC0D2366D92}" dt="2023-07-06T15:54:43.058" v="342"/>
          <ac:spMkLst>
            <pc:docMk/>
            <pc:sldMk cId="3741899022" sldId="330"/>
            <ac:spMk id="15" creationId="{C1FAB957-ADAA-9B06-EDD4-95CE8A1223AA}"/>
          </ac:spMkLst>
        </pc:spChg>
        <pc:spChg chg="add mod">
          <ac:chgData name="WAN Yiran" userId="S::yiran.wan.2022@msa.smu.edu.sg::3a66c50f-fe17-4bde-a120-25f55dd6c347" providerId="AD" clId="Web-{680D1C26-8F55-6208-F4CF-9BC0D2366D92}" dt="2023-07-06T15:58:21.392" v="410" actId="1076"/>
          <ac:spMkLst>
            <pc:docMk/>
            <pc:sldMk cId="3741899022" sldId="330"/>
            <ac:spMk id="17" creationId="{6B728E46-6DD0-D09F-606C-E73AAF672476}"/>
          </ac:spMkLst>
        </pc:spChg>
        <pc:spChg chg="add mod">
          <ac:chgData name="WAN Yiran" userId="S::yiran.wan.2022@msa.smu.edu.sg::3a66c50f-fe17-4bde-a120-25f55dd6c347" providerId="AD" clId="Web-{680D1C26-8F55-6208-F4CF-9BC0D2366D92}" dt="2023-07-06T15:58:27.236" v="411" actId="1076"/>
          <ac:spMkLst>
            <pc:docMk/>
            <pc:sldMk cId="3741899022" sldId="330"/>
            <ac:spMk id="19" creationId="{34180BA4-827B-67A0-05D2-3995330BD6E8}"/>
          </ac:spMkLst>
        </pc:spChg>
        <pc:picChg chg="del mod">
          <ac:chgData name="WAN Yiran" userId="S::yiran.wan.2022@msa.smu.edu.sg::3a66c50f-fe17-4bde-a120-25f55dd6c347" providerId="AD" clId="Web-{680D1C26-8F55-6208-F4CF-9BC0D2366D92}" dt="2023-07-06T14:45:16.796" v="3"/>
          <ac:picMkLst>
            <pc:docMk/>
            <pc:sldMk cId="3741899022" sldId="330"/>
            <ac:picMk id="2" creationId="{600A1815-9DAA-8970-7EFD-116D9A9D2D2D}"/>
          </ac:picMkLst>
        </pc:picChg>
        <pc:picChg chg="mod">
          <ac:chgData name="WAN Yiran" userId="S::yiran.wan.2022@msa.smu.edu.sg::3a66c50f-fe17-4bde-a120-25f55dd6c347" providerId="AD" clId="Web-{680D1C26-8F55-6208-F4CF-9BC0D2366D92}" dt="2023-07-06T15:33:51.583" v="181" actId="1076"/>
          <ac:picMkLst>
            <pc:docMk/>
            <pc:sldMk cId="3741899022" sldId="330"/>
            <ac:picMk id="3" creationId="{3389A2F5-15C5-19D6-97B7-11E6735935FB}"/>
          </ac:picMkLst>
        </pc:picChg>
        <pc:picChg chg="mod">
          <ac:chgData name="WAN Yiran" userId="S::yiran.wan.2022@msa.smu.edu.sg::3a66c50f-fe17-4bde-a120-25f55dd6c347" providerId="AD" clId="Web-{680D1C26-8F55-6208-F4CF-9BC0D2366D92}" dt="2023-07-06T15:35:14.257" v="206" actId="1076"/>
          <ac:picMkLst>
            <pc:docMk/>
            <pc:sldMk cId="3741899022" sldId="330"/>
            <ac:picMk id="4" creationId="{00EEF9DF-44D3-0CC5-9117-8D1CFB4074B5}"/>
          </ac:picMkLst>
        </pc:picChg>
        <pc:picChg chg="mod">
          <ac:chgData name="WAN Yiran" userId="S::yiran.wan.2022@msa.smu.edu.sg::3a66c50f-fe17-4bde-a120-25f55dd6c347" providerId="AD" clId="Web-{680D1C26-8F55-6208-F4CF-9BC0D2366D92}" dt="2023-07-06T15:37:09.479" v="211" actId="1076"/>
          <ac:picMkLst>
            <pc:docMk/>
            <pc:sldMk cId="3741899022" sldId="330"/>
            <ac:picMk id="5" creationId="{AEE027BF-1AAA-41F3-491C-02A3BEDE1790}"/>
          </ac:picMkLst>
        </pc:picChg>
        <pc:picChg chg="mod">
          <ac:chgData name="WAN Yiran" userId="S::yiran.wan.2022@msa.smu.edu.sg::3a66c50f-fe17-4bde-a120-25f55dd6c347" providerId="AD" clId="Web-{680D1C26-8F55-6208-F4CF-9BC0D2366D92}" dt="2023-07-06T15:37:25.105" v="215" actId="1076"/>
          <ac:picMkLst>
            <pc:docMk/>
            <pc:sldMk cId="3741899022" sldId="330"/>
            <ac:picMk id="6" creationId="{5BC39456-068E-016F-A6B9-B25F9E866B91}"/>
          </ac:picMkLst>
        </pc:picChg>
        <pc:picChg chg="mod">
          <ac:chgData name="WAN Yiran" userId="S::yiran.wan.2022@msa.smu.edu.sg::3a66c50f-fe17-4bde-a120-25f55dd6c347" providerId="AD" clId="Web-{680D1C26-8F55-6208-F4CF-9BC0D2366D92}" dt="2023-07-06T15:58:19.923" v="408" actId="1076"/>
          <ac:picMkLst>
            <pc:docMk/>
            <pc:sldMk cId="3741899022" sldId="330"/>
            <ac:picMk id="7" creationId="{24F664D5-160C-6F82-E48D-BF1B49554C77}"/>
          </ac:picMkLst>
        </pc:picChg>
        <pc:picChg chg="mod">
          <ac:chgData name="WAN Yiran" userId="S::yiran.wan.2022@msa.smu.edu.sg::3a66c50f-fe17-4bde-a120-25f55dd6c347" providerId="AD" clId="Web-{680D1C26-8F55-6208-F4CF-9BC0D2366D92}" dt="2023-07-06T15:58:20.251" v="409" actId="1076"/>
          <ac:picMkLst>
            <pc:docMk/>
            <pc:sldMk cId="3741899022" sldId="330"/>
            <ac:picMk id="8" creationId="{84A6C130-5882-AF55-7EDA-4D9FDD75C68F}"/>
          </ac:picMkLst>
        </pc:picChg>
        <pc:picChg chg="add mod">
          <ac:chgData name="WAN Yiran" userId="S::yiran.wan.2022@msa.smu.edu.sg::3a66c50f-fe17-4bde-a120-25f55dd6c347" providerId="AD" clId="Web-{680D1C26-8F55-6208-F4CF-9BC0D2366D92}" dt="2023-07-06T15:37:28.324" v="216" actId="1076"/>
          <ac:picMkLst>
            <pc:docMk/>
            <pc:sldMk cId="3741899022" sldId="330"/>
            <ac:picMk id="9" creationId="{7D368554-3326-D416-172D-E7B2FABBE2C8}"/>
          </ac:picMkLst>
        </pc:picChg>
        <pc:picChg chg="add mod">
          <ac:chgData name="WAN Yiran" userId="S::yiran.wan.2022@msa.smu.edu.sg::3a66c50f-fe17-4bde-a120-25f55dd6c347" providerId="AD" clId="Web-{680D1C26-8F55-6208-F4CF-9BC0D2366D92}" dt="2023-07-06T15:37:14.526" v="212" actId="1076"/>
          <ac:picMkLst>
            <pc:docMk/>
            <pc:sldMk cId="3741899022" sldId="330"/>
            <ac:picMk id="10" creationId="{DA99E0C1-A3DC-F7E8-BD2B-E9A5C98F4A5A}"/>
          </ac:picMkLst>
        </pc:picChg>
        <pc:cxnChg chg="add del mod">
          <ac:chgData name="WAN Yiran" userId="S::yiran.wan.2022@msa.smu.edu.sg::3a66c50f-fe17-4bde-a120-25f55dd6c347" providerId="AD" clId="Web-{680D1C26-8F55-6208-F4CF-9BC0D2366D92}" dt="2023-07-06T15:35:34.664" v="209"/>
          <ac:cxnSpMkLst>
            <pc:docMk/>
            <pc:sldMk cId="3741899022" sldId="330"/>
            <ac:cxnSpMk id="11" creationId="{B84892D6-7BC7-BCA0-F426-350A49832A03}"/>
          </ac:cxnSpMkLst>
        </pc:cxnChg>
      </pc:sldChg>
      <pc:sldChg chg="del">
        <pc:chgData name="WAN Yiran" userId="S::yiran.wan.2022@msa.smu.edu.sg::3a66c50f-fe17-4bde-a120-25f55dd6c347" providerId="AD" clId="Web-{680D1C26-8F55-6208-F4CF-9BC0D2366D92}" dt="2023-07-06T14:44:10.528" v="0"/>
        <pc:sldMkLst>
          <pc:docMk/>
          <pc:sldMk cId="1145346408" sldId="331"/>
        </pc:sldMkLst>
      </pc:sldChg>
      <pc:sldChg chg="addSp delSp modSp">
        <pc:chgData name="WAN Yiran" userId="S::yiran.wan.2022@msa.smu.edu.sg::3a66c50f-fe17-4bde-a120-25f55dd6c347" providerId="AD" clId="Web-{680D1C26-8F55-6208-F4CF-9BC0D2366D92}" dt="2023-07-06T15:52:47.507" v="325" actId="1076"/>
        <pc:sldMkLst>
          <pc:docMk/>
          <pc:sldMk cId="3136504338" sldId="348"/>
        </pc:sldMkLst>
        <pc:spChg chg="add del mod">
          <ac:chgData name="WAN Yiran" userId="S::yiran.wan.2022@msa.smu.edu.sg::3a66c50f-fe17-4bde-a120-25f55dd6c347" providerId="AD" clId="Web-{680D1C26-8F55-6208-F4CF-9BC0D2366D92}" dt="2023-07-06T15:51:18.129" v="303"/>
          <ac:spMkLst>
            <pc:docMk/>
            <pc:sldMk cId="3136504338" sldId="348"/>
            <ac:spMk id="3" creationId="{3C4BCFF0-0526-0D20-CE30-B8E2B1937343}"/>
          </ac:spMkLst>
        </pc:spChg>
        <pc:spChg chg="add mod">
          <ac:chgData name="WAN Yiran" userId="S::yiran.wan.2022@msa.smu.edu.sg::3a66c50f-fe17-4bde-a120-25f55dd6c347" providerId="AD" clId="Web-{680D1C26-8F55-6208-F4CF-9BC0D2366D92}" dt="2023-07-06T15:52:47.507" v="324" actId="1076"/>
          <ac:spMkLst>
            <pc:docMk/>
            <pc:sldMk cId="3136504338" sldId="348"/>
            <ac:spMk id="7" creationId="{0E6F05E2-EBFE-B457-4979-03EC5C433829}"/>
          </ac:spMkLst>
        </pc:spChg>
        <pc:spChg chg="add mod">
          <ac:chgData name="WAN Yiran" userId="S::yiran.wan.2022@msa.smu.edu.sg::3a66c50f-fe17-4bde-a120-25f55dd6c347" providerId="AD" clId="Web-{680D1C26-8F55-6208-F4CF-9BC0D2366D92}" dt="2023-07-06T15:52:47.507" v="325" actId="1076"/>
          <ac:spMkLst>
            <pc:docMk/>
            <pc:sldMk cId="3136504338" sldId="348"/>
            <ac:spMk id="9" creationId="{A3B8C3BC-4E07-D8D0-37C6-71E7BB7D62CA}"/>
          </ac:spMkLst>
        </pc:spChg>
        <pc:spChg chg="add del mod">
          <ac:chgData name="WAN Yiran" userId="S::yiran.wan.2022@msa.smu.edu.sg::3a66c50f-fe17-4bde-a120-25f55dd6c347" providerId="AD" clId="Web-{680D1C26-8F55-6208-F4CF-9BC0D2366D92}" dt="2023-07-06T15:51:51.162" v="308"/>
          <ac:spMkLst>
            <pc:docMk/>
            <pc:sldMk cId="3136504338" sldId="348"/>
            <ac:spMk id="11" creationId="{C217D7B0-12D9-5720-07EE-118155CB93BF}"/>
          </ac:spMkLst>
        </pc:spChg>
        <pc:picChg chg="mod">
          <ac:chgData name="WAN Yiran" userId="S::yiran.wan.2022@msa.smu.edu.sg::3a66c50f-fe17-4bde-a120-25f55dd6c347" providerId="AD" clId="Web-{680D1C26-8F55-6208-F4CF-9BC0D2366D92}" dt="2023-07-06T15:52:11.240" v="313" actId="1076"/>
          <ac:picMkLst>
            <pc:docMk/>
            <pc:sldMk cId="3136504338" sldId="348"/>
            <ac:picMk id="22" creationId="{208453A2-1EAB-C570-77D1-5B53908F1400}"/>
          </ac:picMkLst>
        </pc:picChg>
        <pc:picChg chg="mod">
          <ac:chgData name="WAN Yiran" userId="S::yiran.wan.2022@msa.smu.edu.sg::3a66c50f-fe17-4bde-a120-25f55dd6c347" providerId="AD" clId="Web-{680D1C26-8F55-6208-F4CF-9BC0D2366D92}" dt="2023-07-06T15:52:11.256" v="314" actId="1076"/>
          <ac:picMkLst>
            <pc:docMk/>
            <pc:sldMk cId="3136504338" sldId="348"/>
            <ac:picMk id="23" creationId="{0EF316FC-71E2-8010-54A8-AE8E0DE656C9}"/>
          </ac:picMkLst>
        </pc:picChg>
        <pc:picChg chg="del">
          <ac:chgData name="WAN Yiran" userId="S::yiran.wan.2022@msa.smu.edu.sg::3a66c50f-fe17-4bde-a120-25f55dd6c347" providerId="AD" clId="Web-{680D1C26-8F55-6208-F4CF-9BC0D2366D92}" dt="2023-07-06T14:50:58.415" v="12"/>
          <ac:picMkLst>
            <pc:docMk/>
            <pc:sldMk cId="3136504338" sldId="348"/>
            <ac:picMk id="24" creationId="{11EE99E7-4BE6-98D0-4A66-7AD15A351262}"/>
          </ac:picMkLst>
        </pc:picChg>
        <pc:picChg chg="mod">
          <ac:chgData name="WAN Yiran" userId="S::yiran.wan.2022@msa.smu.edu.sg::3a66c50f-fe17-4bde-a120-25f55dd6c347" providerId="AD" clId="Web-{680D1C26-8F55-6208-F4CF-9BC0D2366D92}" dt="2023-07-06T15:52:11.287" v="315" actId="1076"/>
          <ac:picMkLst>
            <pc:docMk/>
            <pc:sldMk cId="3136504338" sldId="348"/>
            <ac:picMk id="25" creationId="{D439291E-C747-8476-9280-0495A400875A}"/>
          </ac:picMkLst>
        </pc:picChg>
        <pc:picChg chg="mod">
          <ac:chgData name="WAN Yiran" userId="S::yiran.wan.2022@msa.smu.edu.sg::3a66c50f-fe17-4bde-a120-25f55dd6c347" providerId="AD" clId="Web-{680D1C26-8F55-6208-F4CF-9BC0D2366D92}" dt="2023-07-06T15:52:11.318" v="316" actId="1076"/>
          <ac:picMkLst>
            <pc:docMk/>
            <pc:sldMk cId="3136504338" sldId="348"/>
            <ac:picMk id="26" creationId="{E424FB5A-794B-5321-F121-E552B5176A17}"/>
          </ac:picMkLst>
        </pc:picChg>
        <pc:picChg chg="del">
          <ac:chgData name="WAN Yiran" userId="S::yiran.wan.2022@msa.smu.edu.sg::3a66c50f-fe17-4bde-a120-25f55dd6c347" providerId="AD" clId="Web-{680D1C26-8F55-6208-F4CF-9BC0D2366D92}" dt="2023-07-06T14:50:58.415" v="11"/>
          <ac:picMkLst>
            <pc:docMk/>
            <pc:sldMk cId="3136504338" sldId="348"/>
            <ac:picMk id="27" creationId="{A712ADC1-8787-B7B9-D890-C82EED66AFC8}"/>
          </ac:picMkLst>
        </pc:picChg>
        <pc:cxnChg chg="add del mod">
          <ac:chgData name="WAN Yiran" userId="S::yiran.wan.2022@msa.smu.edu.sg::3a66c50f-fe17-4bde-a120-25f55dd6c347" providerId="AD" clId="Web-{680D1C26-8F55-6208-F4CF-9BC0D2366D92}" dt="2023-07-06T15:52:03.943" v="312"/>
          <ac:cxnSpMkLst>
            <pc:docMk/>
            <pc:sldMk cId="3136504338" sldId="348"/>
            <ac:cxnSpMk id="5" creationId="{A473DD79-B3BF-ECD8-8E96-51FBE3584C6F}"/>
          </ac:cxnSpMkLst>
        </pc:cxnChg>
      </pc:sldChg>
      <pc:sldChg chg="addSp delSp modSp new del">
        <pc:chgData name="WAN Yiran" userId="S::yiran.wan.2022@msa.smu.edu.sg::3a66c50f-fe17-4bde-a120-25f55dd6c347" providerId="AD" clId="Web-{680D1C26-8F55-6208-F4CF-9BC0D2366D92}" dt="2023-07-06T15:44:50.243" v="278"/>
        <pc:sldMkLst>
          <pc:docMk/>
          <pc:sldMk cId="3694137769" sldId="357"/>
        </pc:sldMkLst>
        <pc:spChg chg="del">
          <ac:chgData name="WAN Yiran" userId="S::yiran.wan.2022@msa.smu.edu.sg::3a66c50f-fe17-4bde-a120-25f55dd6c347" providerId="AD" clId="Web-{680D1C26-8F55-6208-F4CF-9BC0D2366D92}" dt="2023-07-06T14:45:33.343" v="9"/>
          <ac:spMkLst>
            <pc:docMk/>
            <pc:sldMk cId="3694137769" sldId="357"/>
            <ac:spMk id="2" creationId="{80839B80-AA3B-16C5-E6D8-E14FEDB89C70}"/>
          </ac:spMkLst>
        </pc:spChg>
        <pc:spChg chg="del">
          <ac:chgData name="WAN Yiran" userId="S::yiran.wan.2022@msa.smu.edu.sg::3a66c50f-fe17-4bde-a120-25f55dd6c347" providerId="AD" clId="Web-{680D1C26-8F55-6208-F4CF-9BC0D2366D92}" dt="2023-07-06T14:45:28.906" v="8"/>
          <ac:spMkLst>
            <pc:docMk/>
            <pc:sldMk cId="3694137769" sldId="357"/>
            <ac:spMk id="3" creationId="{5AE5B0FA-3CDA-4B06-89E3-0CBBFD874B76}"/>
          </ac:spMkLst>
        </pc:spChg>
        <pc:picChg chg="add mod">
          <ac:chgData name="WAN Yiran" userId="S::yiran.wan.2022@msa.smu.edu.sg::3a66c50f-fe17-4bde-a120-25f55dd6c347" providerId="AD" clId="Web-{680D1C26-8F55-6208-F4CF-9BC0D2366D92}" dt="2023-07-06T15:26:25.117" v="156" actId="1076"/>
          <ac:picMkLst>
            <pc:docMk/>
            <pc:sldMk cId="3694137769" sldId="357"/>
            <ac:picMk id="4" creationId="{693DA491-2C3C-B1B5-B903-6B1D6DCC44A4}"/>
          </ac:picMkLst>
        </pc:picChg>
        <pc:picChg chg="add mod">
          <ac:chgData name="WAN Yiran" userId="S::yiran.wan.2022@msa.smu.edu.sg::3a66c50f-fe17-4bde-a120-25f55dd6c347" providerId="AD" clId="Web-{680D1C26-8F55-6208-F4CF-9BC0D2366D92}" dt="2023-07-06T15:26:36.180" v="159" actId="1076"/>
          <ac:picMkLst>
            <pc:docMk/>
            <pc:sldMk cId="3694137769" sldId="357"/>
            <ac:picMk id="5" creationId="{F38500F4-F416-EA86-7C5F-A9E1BA4CAB9E}"/>
          </ac:picMkLst>
        </pc:picChg>
        <pc:picChg chg="add mod">
          <ac:chgData name="WAN Yiran" userId="S::yiran.wan.2022@msa.smu.edu.sg::3a66c50f-fe17-4bde-a120-25f55dd6c347" providerId="AD" clId="Web-{680D1C26-8F55-6208-F4CF-9BC0D2366D92}" dt="2023-07-06T15:26:19.039" v="154" actId="1076"/>
          <ac:picMkLst>
            <pc:docMk/>
            <pc:sldMk cId="3694137769" sldId="357"/>
            <ac:picMk id="6" creationId="{C486616B-32C5-CF0A-1AAB-A4E58BCB0463}"/>
          </ac:picMkLst>
        </pc:picChg>
      </pc:sldChg>
      <pc:sldChg chg="addSp delSp modSp add replId">
        <pc:chgData name="WAN Yiran" userId="S::yiran.wan.2022@msa.smu.edu.sg::3a66c50f-fe17-4bde-a120-25f55dd6c347" providerId="AD" clId="Web-{680D1C26-8F55-6208-F4CF-9BC0D2366D92}" dt="2023-07-06T16:01:39.226" v="452" actId="1076"/>
        <pc:sldMkLst>
          <pc:docMk/>
          <pc:sldMk cId="654670665" sldId="360"/>
        </pc:sldMkLst>
        <pc:spChg chg="add mod">
          <ac:chgData name="WAN Yiran" userId="S::yiran.wan.2022@msa.smu.edu.sg::3a66c50f-fe17-4bde-a120-25f55dd6c347" providerId="AD" clId="Web-{680D1C26-8F55-6208-F4CF-9BC0D2366D92}" dt="2023-07-06T15:45:48.338" v="293" actId="1076"/>
          <ac:spMkLst>
            <pc:docMk/>
            <pc:sldMk cId="654670665" sldId="360"/>
            <ac:spMk id="19" creationId="{F84A8E8F-36A2-728C-25C7-86FD0A93EF96}"/>
          </ac:spMkLst>
        </pc:spChg>
        <pc:spChg chg="add del">
          <ac:chgData name="WAN Yiran" userId="S::yiran.wan.2022@msa.smu.edu.sg::3a66c50f-fe17-4bde-a120-25f55dd6c347" providerId="AD" clId="Web-{680D1C26-8F55-6208-F4CF-9BC0D2366D92}" dt="2023-07-06T15:53:19.852" v="329"/>
          <ac:spMkLst>
            <pc:docMk/>
            <pc:sldMk cId="654670665" sldId="360"/>
            <ac:spMk id="21" creationId="{5AB1803D-B296-8E53-ADDE-4EB6A7D3CF19}"/>
          </ac:spMkLst>
        </pc:spChg>
        <pc:spChg chg="add del mod">
          <ac:chgData name="WAN Yiran" userId="S::yiran.wan.2022@msa.smu.edu.sg::3a66c50f-fe17-4bde-a120-25f55dd6c347" providerId="AD" clId="Web-{680D1C26-8F55-6208-F4CF-9BC0D2366D92}" dt="2023-07-06T15:53:19.852" v="328"/>
          <ac:spMkLst>
            <pc:docMk/>
            <pc:sldMk cId="654670665" sldId="360"/>
            <ac:spMk id="27" creationId="{45210FAF-191F-CB92-D2E9-EDFBA2DCB72C}"/>
          </ac:spMkLst>
        </pc:spChg>
        <pc:spChg chg="add mod">
          <ac:chgData name="WAN Yiran" userId="S::yiran.wan.2022@msa.smu.edu.sg::3a66c50f-fe17-4bde-a120-25f55dd6c347" providerId="AD" clId="Web-{680D1C26-8F55-6208-F4CF-9BC0D2366D92}" dt="2023-07-06T16:01:27.054" v="450" actId="1076"/>
          <ac:spMkLst>
            <pc:docMk/>
            <pc:sldMk cId="654670665" sldId="360"/>
            <ac:spMk id="29" creationId="{0BDB079C-18FD-2B2C-09EC-7B8020999849}"/>
          </ac:spMkLst>
        </pc:spChg>
        <pc:spChg chg="add mod">
          <ac:chgData name="WAN Yiran" userId="S::yiran.wan.2022@msa.smu.edu.sg::3a66c50f-fe17-4bde-a120-25f55dd6c347" providerId="AD" clId="Web-{680D1C26-8F55-6208-F4CF-9BC0D2366D92}" dt="2023-07-06T16:01:27.054" v="451" actId="1076"/>
          <ac:spMkLst>
            <pc:docMk/>
            <pc:sldMk cId="654670665" sldId="360"/>
            <ac:spMk id="31" creationId="{00600926-0D02-74A2-8FBB-67667608933E}"/>
          </ac:spMkLst>
        </pc:spChg>
        <pc:grpChg chg="add mod">
          <ac:chgData name="WAN Yiran" userId="S::yiran.wan.2022@msa.smu.edu.sg::3a66c50f-fe17-4bde-a120-25f55dd6c347" providerId="AD" clId="Web-{680D1C26-8F55-6208-F4CF-9BC0D2366D92}" dt="2023-07-06T15:45:48.244" v="289" actId="1076"/>
          <ac:grpSpMkLst>
            <pc:docMk/>
            <pc:sldMk cId="654670665" sldId="360"/>
            <ac:grpSpMk id="5" creationId="{E79F87FE-C752-ECA8-FAE8-CB6340DB5E4F}"/>
          </ac:grpSpMkLst>
        </pc:grpChg>
        <pc:grpChg chg="add mod">
          <ac:chgData name="WAN Yiran" userId="S::yiran.wan.2022@msa.smu.edu.sg::3a66c50f-fe17-4bde-a120-25f55dd6c347" providerId="AD" clId="Web-{680D1C26-8F55-6208-F4CF-9BC0D2366D92}" dt="2023-07-06T15:45:48.276" v="290" actId="1076"/>
          <ac:grpSpMkLst>
            <pc:docMk/>
            <pc:sldMk cId="654670665" sldId="360"/>
            <ac:grpSpMk id="9" creationId="{10319B70-B95A-E97E-3F1E-7BC47A94B4C8}"/>
          </ac:grpSpMkLst>
        </pc:grpChg>
        <pc:grpChg chg="add mod">
          <ac:chgData name="WAN Yiran" userId="S::yiran.wan.2022@msa.smu.edu.sg::3a66c50f-fe17-4bde-a120-25f55dd6c347" providerId="AD" clId="Web-{680D1C26-8F55-6208-F4CF-9BC0D2366D92}" dt="2023-07-06T15:45:48.307" v="291" actId="1076"/>
          <ac:grpSpMkLst>
            <pc:docMk/>
            <pc:sldMk cId="654670665" sldId="360"/>
            <ac:grpSpMk id="13" creationId="{D8452D0A-29A2-0A99-BCA0-A2913CFFDAE2}"/>
          </ac:grpSpMkLst>
        </pc:grpChg>
        <pc:grpChg chg="add mod">
          <ac:chgData name="WAN Yiran" userId="S::yiran.wan.2022@msa.smu.edu.sg::3a66c50f-fe17-4bde-a120-25f55dd6c347" providerId="AD" clId="Web-{680D1C26-8F55-6208-F4CF-9BC0D2366D92}" dt="2023-07-06T15:45:48.338" v="292" actId="1076"/>
          <ac:grpSpMkLst>
            <pc:docMk/>
            <pc:sldMk cId="654670665" sldId="360"/>
            <ac:grpSpMk id="17" creationId="{BB283EBE-E222-B52B-8520-9FEE0BEDCB9C}"/>
          </ac:grpSpMkLst>
        </pc:grpChg>
        <pc:grpChg chg="del">
          <ac:chgData name="WAN Yiran" userId="S::yiran.wan.2022@msa.smu.edu.sg::3a66c50f-fe17-4bde-a120-25f55dd6c347" providerId="AD" clId="Web-{680D1C26-8F55-6208-F4CF-9BC0D2366D92}" dt="2023-07-06T16:01:03.444" v="446"/>
          <ac:grpSpMkLst>
            <pc:docMk/>
            <pc:sldMk cId="654670665" sldId="360"/>
            <ac:grpSpMk id="1352" creationId="{00000000-0000-0000-0000-000000000000}"/>
          </ac:grpSpMkLst>
        </pc:grpChg>
        <pc:grpChg chg="mod">
          <ac:chgData name="WAN Yiran" userId="S::yiran.wan.2022@msa.smu.edu.sg::3a66c50f-fe17-4bde-a120-25f55dd6c347" providerId="AD" clId="Web-{680D1C26-8F55-6208-F4CF-9BC0D2366D92}" dt="2023-07-06T16:01:39.226" v="452" actId="1076"/>
          <ac:grpSpMkLst>
            <pc:docMk/>
            <pc:sldMk cId="654670665" sldId="360"/>
            <ac:grpSpMk id="1360" creationId="{00000000-0000-0000-0000-000000000000}"/>
          </ac:grpSpMkLst>
        </pc:grpChg>
        <pc:grpChg chg="del">
          <ac:chgData name="WAN Yiran" userId="S::yiran.wan.2022@msa.smu.edu.sg::3a66c50f-fe17-4bde-a120-25f55dd6c347" providerId="AD" clId="Web-{680D1C26-8F55-6208-F4CF-9BC0D2366D92}" dt="2023-07-06T16:01:08.694" v="447"/>
          <ac:grpSpMkLst>
            <pc:docMk/>
            <pc:sldMk cId="654670665" sldId="360"/>
            <ac:grpSpMk id="1401" creationId="{00000000-0000-0000-0000-000000000000}"/>
          </ac:grpSpMkLst>
        </pc:grpChg>
        <pc:picChg chg="del mod">
          <ac:chgData name="WAN Yiran" userId="S::yiran.wan.2022@msa.smu.edu.sg::3a66c50f-fe17-4bde-a120-25f55dd6c347" providerId="AD" clId="Web-{680D1C26-8F55-6208-F4CF-9BC0D2366D92}" dt="2023-07-06T15:42:47.786" v="226"/>
          <ac:picMkLst>
            <pc:docMk/>
            <pc:sldMk cId="654670665" sldId="360"/>
            <ac:picMk id="22" creationId="{208453A2-1EAB-C570-77D1-5B53908F1400}"/>
          </ac:picMkLst>
        </pc:picChg>
        <pc:picChg chg="del mod">
          <ac:chgData name="WAN Yiran" userId="S::yiran.wan.2022@msa.smu.edu.sg::3a66c50f-fe17-4bde-a120-25f55dd6c347" providerId="AD" clId="Web-{680D1C26-8F55-6208-F4CF-9BC0D2366D92}" dt="2023-07-06T15:42:47.786" v="225"/>
          <ac:picMkLst>
            <pc:docMk/>
            <pc:sldMk cId="654670665" sldId="360"/>
            <ac:picMk id="23" creationId="{0EF316FC-71E2-8010-54A8-AE8E0DE656C9}"/>
          </ac:picMkLst>
        </pc:picChg>
        <pc:picChg chg="del mod">
          <ac:chgData name="WAN Yiran" userId="S::yiran.wan.2022@msa.smu.edu.sg::3a66c50f-fe17-4bde-a120-25f55dd6c347" providerId="AD" clId="Web-{680D1C26-8F55-6208-F4CF-9BC0D2366D92}" dt="2023-07-06T15:42:47.786" v="224"/>
          <ac:picMkLst>
            <pc:docMk/>
            <pc:sldMk cId="654670665" sldId="360"/>
            <ac:picMk id="25" creationId="{D439291E-C747-8476-9280-0495A400875A}"/>
          </ac:picMkLst>
        </pc:picChg>
        <pc:picChg chg="del">
          <ac:chgData name="WAN Yiran" userId="S::yiran.wan.2022@msa.smu.edu.sg::3a66c50f-fe17-4bde-a120-25f55dd6c347" providerId="AD" clId="Web-{680D1C26-8F55-6208-F4CF-9BC0D2366D92}" dt="2023-07-06T15:42:47.786" v="223"/>
          <ac:picMkLst>
            <pc:docMk/>
            <pc:sldMk cId="654670665" sldId="360"/>
            <ac:picMk id="26" creationId="{E424FB5A-794B-5321-F121-E552B5176A17}"/>
          </ac:picMkLst>
        </pc:picChg>
      </pc:sldChg>
      <pc:sldChg chg="addSp delSp modSp add replId">
        <pc:chgData name="WAN Yiran" userId="S::yiran.wan.2022@msa.smu.edu.sg::3a66c50f-fe17-4bde-a120-25f55dd6c347" providerId="AD" clId="Web-{680D1C26-8F55-6208-F4CF-9BC0D2366D92}" dt="2023-07-06T16:00:33.365" v="445" actId="20577"/>
        <pc:sldMkLst>
          <pc:docMk/>
          <pc:sldMk cId="3931339981" sldId="361"/>
        </pc:sldMkLst>
        <pc:spChg chg="del">
          <ac:chgData name="WAN Yiran" userId="S::yiran.wan.2022@msa.smu.edu.sg::3a66c50f-fe17-4bde-a120-25f55dd6c347" providerId="AD" clId="Web-{680D1C26-8F55-6208-F4CF-9BC0D2366D92}" dt="2023-07-06T15:44:01.523" v="252"/>
          <ac:spMkLst>
            <pc:docMk/>
            <pc:sldMk cId="3931339981" sldId="361"/>
            <ac:spMk id="19" creationId="{F84A8E8F-36A2-728C-25C7-86FD0A93EF96}"/>
          </ac:spMkLst>
        </pc:spChg>
        <pc:spChg chg="add mod">
          <ac:chgData name="WAN Yiran" userId="S::yiran.wan.2022@msa.smu.edu.sg::3a66c50f-fe17-4bde-a120-25f55dd6c347" providerId="AD" clId="Web-{680D1C26-8F55-6208-F4CF-9BC0D2366D92}" dt="2023-07-06T16:00:21.802" v="440" actId="1076"/>
          <ac:spMkLst>
            <pc:docMk/>
            <pc:sldMk cId="3931339981" sldId="361"/>
            <ac:spMk id="22" creationId="{0566F19D-FB72-755A-1A44-5159C4E49322}"/>
          </ac:spMkLst>
        </pc:spChg>
        <pc:spChg chg="add mod">
          <ac:chgData name="WAN Yiran" userId="S::yiran.wan.2022@msa.smu.edu.sg::3a66c50f-fe17-4bde-a120-25f55dd6c347" providerId="AD" clId="Web-{680D1C26-8F55-6208-F4CF-9BC0D2366D92}" dt="2023-07-06T16:00:33.365" v="445" actId="20577"/>
          <ac:spMkLst>
            <pc:docMk/>
            <pc:sldMk cId="3931339981" sldId="361"/>
            <ac:spMk id="24" creationId="{B1B7919F-1656-102A-7D83-8C296D7BAE82}"/>
          </ac:spMkLst>
        </pc:spChg>
        <pc:grpChg chg="del mod">
          <ac:chgData name="WAN Yiran" userId="S::yiran.wan.2022@msa.smu.edu.sg::3a66c50f-fe17-4bde-a120-25f55dd6c347" providerId="AD" clId="Web-{680D1C26-8F55-6208-F4CF-9BC0D2366D92}" dt="2023-07-06T15:44:01.523" v="255"/>
          <ac:grpSpMkLst>
            <pc:docMk/>
            <pc:sldMk cId="3931339981" sldId="361"/>
            <ac:grpSpMk id="5" creationId="{E79F87FE-C752-ECA8-FAE8-CB6340DB5E4F}"/>
          </ac:grpSpMkLst>
        </pc:grpChg>
        <pc:grpChg chg="del">
          <ac:chgData name="WAN Yiran" userId="S::yiran.wan.2022@msa.smu.edu.sg::3a66c50f-fe17-4bde-a120-25f55dd6c347" providerId="AD" clId="Web-{680D1C26-8F55-6208-F4CF-9BC0D2366D92}" dt="2023-07-06T15:44:01.523" v="254"/>
          <ac:grpSpMkLst>
            <pc:docMk/>
            <pc:sldMk cId="3931339981" sldId="361"/>
            <ac:grpSpMk id="9" creationId="{10319B70-B95A-E97E-3F1E-7BC47A94B4C8}"/>
          </ac:grpSpMkLst>
        </pc:grpChg>
        <pc:grpChg chg="del mod">
          <ac:chgData name="WAN Yiran" userId="S::yiran.wan.2022@msa.smu.edu.sg::3a66c50f-fe17-4bde-a120-25f55dd6c347" providerId="AD" clId="Web-{680D1C26-8F55-6208-F4CF-9BC0D2366D92}" dt="2023-07-06T15:44:06.382" v="256"/>
          <ac:grpSpMkLst>
            <pc:docMk/>
            <pc:sldMk cId="3931339981" sldId="361"/>
            <ac:grpSpMk id="13" creationId="{D8452D0A-29A2-0A99-BCA0-A2913CFFDAE2}"/>
          </ac:grpSpMkLst>
        </pc:grpChg>
        <pc:grpChg chg="del mod">
          <ac:chgData name="WAN Yiran" userId="S::yiran.wan.2022@msa.smu.edu.sg::3a66c50f-fe17-4bde-a120-25f55dd6c347" providerId="AD" clId="Web-{680D1C26-8F55-6208-F4CF-9BC0D2366D92}" dt="2023-07-06T15:44:01.523" v="253"/>
          <ac:grpSpMkLst>
            <pc:docMk/>
            <pc:sldMk cId="3931339981" sldId="361"/>
            <ac:grpSpMk id="17" creationId="{BB283EBE-E222-B52B-8520-9FEE0BEDCB9C}"/>
          </ac:grpSpMkLst>
        </pc:grpChg>
        <pc:picChg chg="add mod">
          <ac:chgData name="WAN Yiran" userId="S::yiran.wan.2022@msa.smu.edu.sg::3a66c50f-fe17-4bde-a120-25f55dd6c347" providerId="AD" clId="Web-{680D1C26-8F55-6208-F4CF-9BC0D2366D92}" dt="2023-07-06T15:44:30.461" v="274" actId="1076"/>
          <ac:picMkLst>
            <pc:docMk/>
            <pc:sldMk cId="3931339981" sldId="361"/>
            <ac:picMk id="6" creationId="{366BF19C-5128-5221-41E1-65F809B8E883}"/>
          </ac:picMkLst>
        </pc:picChg>
        <pc:picChg chg="add mod">
          <ac:chgData name="WAN Yiran" userId="S::yiran.wan.2022@msa.smu.edu.sg::3a66c50f-fe17-4bde-a120-25f55dd6c347" providerId="AD" clId="Web-{680D1C26-8F55-6208-F4CF-9BC0D2366D92}" dt="2023-07-06T15:44:42.274" v="277" actId="14100"/>
          <ac:picMkLst>
            <pc:docMk/>
            <pc:sldMk cId="3931339981" sldId="361"/>
            <ac:picMk id="14" creationId="{E03AB133-2523-4DED-53E1-175583232DD0}"/>
          </ac:picMkLst>
        </pc:picChg>
        <pc:picChg chg="add mod">
          <ac:chgData name="WAN Yiran" userId="S::yiran.wan.2022@msa.smu.edu.sg::3a66c50f-fe17-4bde-a120-25f55dd6c347" providerId="AD" clId="Web-{680D1C26-8F55-6208-F4CF-9BC0D2366D92}" dt="2023-07-06T15:59:04.143" v="416" actId="1076"/>
          <ac:picMkLst>
            <pc:docMk/>
            <pc:sldMk cId="3931339981" sldId="361"/>
            <ac:picMk id="20" creationId="{FCBAFE8C-D0E0-5C73-9320-1C026AFADC31}"/>
          </ac:picMkLst>
        </pc:picChg>
      </pc:sldChg>
      <pc:sldChg chg="addSp delSp modSp add del replId">
        <pc:chgData name="WAN Yiran" userId="S::yiran.wan.2022@msa.smu.edu.sg::3a66c50f-fe17-4bde-a120-25f55dd6c347" providerId="AD" clId="Web-{680D1C26-8F55-6208-F4CF-9BC0D2366D92}" dt="2023-07-06T15:56:09.544" v="380"/>
        <pc:sldMkLst>
          <pc:docMk/>
          <pc:sldMk cId="406746461" sldId="362"/>
        </pc:sldMkLst>
        <pc:spChg chg="del">
          <ac:chgData name="WAN Yiran" userId="S::yiran.wan.2022@msa.smu.edu.sg::3a66c50f-fe17-4bde-a120-25f55dd6c347" providerId="AD" clId="Web-{680D1C26-8F55-6208-F4CF-9BC0D2366D92}" dt="2023-07-06T15:55:16.480" v="351"/>
          <ac:spMkLst>
            <pc:docMk/>
            <pc:sldMk cId="406746461" sldId="362"/>
            <ac:spMk id="19" creationId="{F84A8E8F-36A2-728C-25C7-86FD0A93EF96}"/>
          </ac:spMkLst>
        </pc:spChg>
        <pc:grpChg chg="del">
          <ac:chgData name="WAN Yiran" userId="S::yiran.wan.2022@msa.smu.edu.sg::3a66c50f-fe17-4bde-a120-25f55dd6c347" providerId="AD" clId="Web-{680D1C26-8F55-6208-F4CF-9BC0D2366D92}" dt="2023-07-06T15:55:16.480" v="355"/>
          <ac:grpSpMkLst>
            <pc:docMk/>
            <pc:sldMk cId="406746461" sldId="362"/>
            <ac:grpSpMk id="5" creationId="{E79F87FE-C752-ECA8-FAE8-CB6340DB5E4F}"/>
          </ac:grpSpMkLst>
        </pc:grpChg>
        <pc:grpChg chg="del">
          <ac:chgData name="WAN Yiran" userId="S::yiran.wan.2022@msa.smu.edu.sg::3a66c50f-fe17-4bde-a120-25f55dd6c347" providerId="AD" clId="Web-{680D1C26-8F55-6208-F4CF-9BC0D2366D92}" dt="2023-07-06T15:55:16.480" v="354"/>
          <ac:grpSpMkLst>
            <pc:docMk/>
            <pc:sldMk cId="406746461" sldId="362"/>
            <ac:grpSpMk id="9" creationId="{10319B70-B95A-E97E-3F1E-7BC47A94B4C8}"/>
          </ac:grpSpMkLst>
        </pc:grpChg>
        <pc:grpChg chg="del">
          <ac:chgData name="WAN Yiran" userId="S::yiran.wan.2022@msa.smu.edu.sg::3a66c50f-fe17-4bde-a120-25f55dd6c347" providerId="AD" clId="Web-{680D1C26-8F55-6208-F4CF-9BC0D2366D92}" dt="2023-07-06T15:55:16.480" v="353"/>
          <ac:grpSpMkLst>
            <pc:docMk/>
            <pc:sldMk cId="406746461" sldId="362"/>
            <ac:grpSpMk id="13" creationId="{D8452D0A-29A2-0A99-BCA0-A2913CFFDAE2}"/>
          </ac:grpSpMkLst>
        </pc:grpChg>
        <pc:grpChg chg="del">
          <ac:chgData name="WAN Yiran" userId="S::yiran.wan.2022@msa.smu.edu.sg::3a66c50f-fe17-4bde-a120-25f55dd6c347" providerId="AD" clId="Web-{680D1C26-8F55-6208-F4CF-9BC0D2366D92}" dt="2023-07-06T15:55:16.480" v="352"/>
          <ac:grpSpMkLst>
            <pc:docMk/>
            <pc:sldMk cId="406746461" sldId="362"/>
            <ac:grpSpMk id="17" creationId="{BB283EBE-E222-B52B-8520-9FEE0BEDCB9C}"/>
          </ac:grpSpMkLst>
        </pc:grpChg>
        <pc:picChg chg="add mod">
          <ac:chgData name="WAN Yiran" userId="S::yiran.wan.2022@msa.smu.edu.sg::3a66c50f-fe17-4bde-a120-25f55dd6c347" providerId="AD" clId="Web-{680D1C26-8F55-6208-F4CF-9BC0D2366D92}" dt="2023-07-06T15:55:55.278" v="377" actId="1076"/>
          <ac:picMkLst>
            <pc:docMk/>
            <pc:sldMk cId="406746461" sldId="362"/>
            <ac:picMk id="6" creationId="{1E27A2F2-363A-F1F7-CB80-E0D538DA629A}"/>
          </ac:picMkLst>
        </pc:picChg>
        <pc:picChg chg="add mod">
          <ac:chgData name="WAN Yiran" userId="S::yiran.wan.2022@msa.smu.edu.sg::3a66c50f-fe17-4bde-a120-25f55dd6c347" providerId="AD" clId="Web-{680D1C26-8F55-6208-F4CF-9BC0D2366D92}" dt="2023-07-06T15:55:41.934" v="374" actId="1076"/>
          <ac:picMkLst>
            <pc:docMk/>
            <pc:sldMk cId="406746461" sldId="362"/>
            <ac:picMk id="14" creationId="{9AF0BCE9-CD5D-D004-7A99-4F5DE4232637}"/>
          </ac:picMkLst>
        </pc:picChg>
        <pc:picChg chg="add mod">
          <ac:chgData name="WAN Yiran" userId="S::yiran.wan.2022@msa.smu.edu.sg::3a66c50f-fe17-4bde-a120-25f55dd6c347" providerId="AD" clId="Web-{680D1C26-8F55-6208-F4CF-9BC0D2366D92}" dt="2023-07-06T15:55:44.075" v="375" actId="1076"/>
          <ac:picMkLst>
            <pc:docMk/>
            <pc:sldMk cId="406746461" sldId="362"/>
            <ac:picMk id="20" creationId="{B22C86A3-352E-C299-A57E-5F53F6BB1B30}"/>
          </ac:picMkLst>
        </pc:picChg>
        <pc:picChg chg="add mod">
          <ac:chgData name="WAN Yiran" userId="S::yiran.wan.2022@msa.smu.edu.sg::3a66c50f-fe17-4bde-a120-25f55dd6c347" providerId="AD" clId="Web-{680D1C26-8F55-6208-F4CF-9BC0D2366D92}" dt="2023-07-06T15:56:02.825" v="378" actId="1076"/>
          <ac:picMkLst>
            <pc:docMk/>
            <pc:sldMk cId="406746461" sldId="362"/>
            <ac:picMk id="22" creationId="{65CBF76D-4F90-BAA9-B174-C88BB30304CE}"/>
          </ac:picMkLst>
        </pc:picChg>
        <pc:picChg chg="add mod">
          <ac:chgData name="WAN Yiran" userId="S::yiran.wan.2022@msa.smu.edu.sg::3a66c50f-fe17-4bde-a120-25f55dd6c347" providerId="AD" clId="Web-{680D1C26-8F55-6208-F4CF-9BC0D2366D92}" dt="2023-07-06T15:56:05.888" v="379" actId="1076"/>
          <ac:picMkLst>
            <pc:docMk/>
            <pc:sldMk cId="406746461" sldId="362"/>
            <ac:picMk id="24" creationId="{AAAE203C-AB5A-3542-C023-D22FC9B9FA2D}"/>
          </ac:picMkLst>
        </pc:picChg>
        <pc:picChg chg="add mod">
          <ac:chgData name="WAN Yiran" userId="S::yiran.wan.2022@msa.smu.edu.sg::3a66c50f-fe17-4bde-a120-25f55dd6c347" providerId="AD" clId="Web-{680D1C26-8F55-6208-F4CF-9BC0D2366D92}" dt="2023-07-06T15:55:48.512" v="376" actId="1076"/>
          <ac:picMkLst>
            <pc:docMk/>
            <pc:sldMk cId="406746461" sldId="362"/>
            <ac:picMk id="26" creationId="{60EEA567-B112-3346-E050-B7B216705F97}"/>
          </ac:picMkLst>
        </pc:picChg>
      </pc:sldChg>
    </pc:docChg>
  </pc:docChgLst>
  <pc:docChgLst>
    <pc:chgData name="CHERN Cheng" userId="S::cherncheng.2022@msa.smu.edu.sg::d62a071f-70b0-4ff7-8cfb-79a493b860d5" providerId="AD" clId="Web-{1DF28A42-770E-4C2D-80CD-689A65C3F532}"/>
    <pc:docChg chg="delSld modSld">
      <pc:chgData name="CHERN Cheng" userId="S::cherncheng.2022@msa.smu.edu.sg::d62a071f-70b0-4ff7-8cfb-79a493b860d5" providerId="AD" clId="Web-{1DF28A42-770E-4C2D-80CD-689A65C3F532}" dt="2023-07-05T08:34:41.725" v="21"/>
      <pc:docMkLst>
        <pc:docMk/>
      </pc:docMkLst>
      <pc:sldChg chg="del">
        <pc:chgData name="CHERN Cheng" userId="S::cherncheng.2022@msa.smu.edu.sg::d62a071f-70b0-4ff7-8cfb-79a493b860d5" providerId="AD" clId="Web-{1DF28A42-770E-4C2D-80CD-689A65C3F532}" dt="2023-07-05T08:15:32.799" v="0"/>
        <pc:sldMkLst>
          <pc:docMk/>
          <pc:sldMk cId="0" sldId="257"/>
        </pc:sldMkLst>
      </pc:sldChg>
      <pc:sldChg chg="addSp delSp modSp">
        <pc:chgData name="CHERN Cheng" userId="S::cherncheng.2022@msa.smu.edu.sg::d62a071f-70b0-4ff7-8cfb-79a493b860d5" providerId="AD" clId="Web-{1DF28A42-770E-4C2D-80CD-689A65C3F532}" dt="2023-07-05T08:34:41.725" v="21"/>
        <pc:sldMkLst>
          <pc:docMk/>
          <pc:sldMk cId="3656221087" sldId="267"/>
        </pc:sldMkLst>
        <pc:spChg chg="add del mod">
          <ac:chgData name="CHERN Cheng" userId="S::cherncheng.2022@msa.smu.edu.sg::d62a071f-70b0-4ff7-8cfb-79a493b860d5" providerId="AD" clId="Web-{1DF28A42-770E-4C2D-80CD-689A65C3F532}" dt="2023-07-05T08:34:27.037" v="16"/>
          <ac:spMkLst>
            <pc:docMk/>
            <pc:sldMk cId="3656221087" sldId="267"/>
            <ac:spMk id="3" creationId="{2606CCAE-9E80-B9BB-9DD9-C2B9F99B7E63}"/>
          </ac:spMkLst>
        </pc:spChg>
        <pc:spChg chg="add mod">
          <ac:chgData name="CHERN Cheng" userId="S::cherncheng.2022@msa.smu.edu.sg::d62a071f-70b0-4ff7-8cfb-79a493b860d5" providerId="AD" clId="Web-{1DF28A42-770E-4C2D-80CD-689A65C3F532}" dt="2023-07-05T08:34:30.162" v="17"/>
          <ac:spMkLst>
            <pc:docMk/>
            <pc:sldMk cId="3656221087" sldId="267"/>
            <ac:spMk id="5" creationId="{2AD5B8BC-B499-8CED-D645-333A3DCEEA0A}"/>
          </ac:spMkLst>
        </pc:spChg>
        <pc:spChg chg="add mod">
          <ac:chgData name="CHERN Cheng" userId="S::cherncheng.2022@msa.smu.edu.sg::d62a071f-70b0-4ff7-8cfb-79a493b860d5" providerId="AD" clId="Web-{1DF28A42-770E-4C2D-80CD-689A65C3F532}" dt="2023-07-05T08:34:32.428" v="18"/>
          <ac:spMkLst>
            <pc:docMk/>
            <pc:sldMk cId="3656221087" sldId="267"/>
            <ac:spMk id="7" creationId="{B82198EF-339E-C59A-9EEF-6F886B99996E}"/>
          </ac:spMkLst>
        </pc:spChg>
        <pc:spChg chg="add mod">
          <ac:chgData name="CHERN Cheng" userId="S::cherncheng.2022@msa.smu.edu.sg::d62a071f-70b0-4ff7-8cfb-79a493b860d5" providerId="AD" clId="Web-{1DF28A42-770E-4C2D-80CD-689A65C3F532}" dt="2023-07-05T08:34:35.662" v="19"/>
          <ac:spMkLst>
            <pc:docMk/>
            <pc:sldMk cId="3656221087" sldId="267"/>
            <ac:spMk id="9" creationId="{6A5517C7-FBF4-9564-F53A-4B8EDF8EBD7C}"/>
          </ac:spMkLst>
        </pc:spChg>
        <pc:spChg chg="add mod">
          <ac:chgData name="CHERN Cheng" userId="S::cherncheng.2022@msa.smu.edu.sg::d62a071f-70b0-4ff7-8cfb-79a493b860d5" providerId="AD" clId="Web-{1DF28A42-770E-4C2D-80CD-689A65C3F532}" dt="2023-07-05T08:34:39.115" v="20"/>
          <ac:spMkLst>
            <pc:docMk/>
            <pc:sldMk cId="3656221087" sldId="267"/>
            <ac:spMk id="11" creationId="{83FF6CC2-9F26-F965-D2C1-0CBAB55CB83B}"/>
          </ac:spMkLst>
        </pc:spChg>
        <pc:spChg chg="add mod">
          <ac:chgData name="CHERN Cheng" userId="S::cherncheng.2022@msa.smu.edu.sg::d62a071f-70b0-4ff7-8cfb-79a493b860d5" providerId="AD" clId="Web-{1DF28A42-770E-4C2D-80CD-689A65C3F532}" dt="2023-07-05T08:34:41.725" v="21"/>
          <ac:spMkLst>
            <pc:docMk/>
            <pc:sldMk cId="3656221087" sldId="267"/>
            <ac:spMk id="13" creationId="{9CEF5402-B944-B40B-7911-58B3B99AA1CD}"/>
          </ac:spMkLst>
        </pc:spChg>
        <pc:spChg chg="mod">
          <ac:chgData name="CHERN Cheng" userId="S::cherncheng.2022@msa.smu.edu.sg::d62a071f-70b0-4ff7-8cfb-79a493b860d5" providerId="AD" clId="Web-{1DF28A42-770E-4C2D-80CD-689A65C3F532}" dt="2023-07-05T08:31:48.269" v="12" actId="14100"/>
          <ac:spMkLst>
            <pc:docMk/>
            <pc:sldMk cId="3656221087" sldId="267"/>
            <ac:spMk id="1264" creationId="{00000000-0000-0000-0000-000000000000}"/>
          </ac:spMkLst>
        </pc:spChg>
        <pc:spChg chg="del">
          <ac:chgData name="CHERN Cheng" userId="S::cherncheng.2022@msa.smu.edu.sg::d62a071f-70b0-4ff7-8cfb-79a493b860d5" providerId="AD" clId="Web-{1DF28A42-770E-4C2D-80CD-689A65C3F532}" dt="2023-07-05T08:34:41.725" v="21"/>
          <ac:spMkLst>
            <pc:docMk/>
            <pc:sldMk cId="3656221087" sldId="267"/>
            <ac:spMk id="1265" creationId="{00000000-0000-0000-0000-000000000000}"/>
          </ac:spMkLst>
        </pc:spChg>
        <pc:spChg chg="del">
          <ac:chgData name="CHERN Cheng" userId="S::cherncheng.2022@msa.smu.edu.sg::d62a071f-70b0-4ff7-8cfb-79a493b860d5" providerId="AD" clId="Web-{1DF28A42-770E-4C2D-80CD-689A65C3F532}" dt="2023-07-05T08:31:56.566" v="13"/>
          <ac:spMkLst>
            <pc:docMk/>
            <pc:sldMk cId="3656221087" sldId="267"/>
            <ac:spMk id="1266" creationId="{00000000-0000-0000-0000-000000000000}"/>
          </ac:spMkLst>
        </pc:spChg>
        <pc:spChg chg="del">
          <ac:chgData name="CHERN Cheng" userId="S::cherncheng.2022@msa.smu.edu.sg::d62a071f-70b0-4ff7-8cfb-79a493b860d5" providerId="AD" clId="Web-{1DF28A42-770E-4C2D-80CD-689A65C3F532}" dt="2023-07-05T08:34:39.115" v="20"/>
          <ac:spMkLst>
            <pc:docMk/>
            <pc:sldMk cId="3656221087" sldId="267"/>
            <ac:spMk id="1267" creationId="{00000000-0000-0000-0000-000000000000}"/>
          </ac:spMkLst>
        </pc:spChg>
        <pc:spChg chg="del">
          <ac:chgData name="CHERN Cheng" userId="S::cherncheng.2022@msa.smu.edu.sg::d62a071f-70b0-4ff7-8cfb-79a493b860d5" providerId="AD" clId="Web-{1DF28A42-770E-4C2D-80CD-689A65C3F532}" dt="2023-07-05T08:34:30.162" v="17"/>
          <ac:spMkLst>
            <pc:docMk/>
            <pc:sldMk cId="3656221087" sldId="267"/>
            <ac:spMk id="1268" creationId="{00000000-0000-0000-0000-000000000000}"/>
          </ac:spMkLst>
        </pc:spChg>
        <pc:spChg chg="del">
          <ac:chgData name="CHERN Cheng" userId="S::cherncheng.2022@msa.smu.edu.sg::d62a071f-70b0-4ff7-8cfb-79a493b860d5" providerId="AD" clId="Web-{1DF28A42-770E-4C2D-80CD-689A65C3F532}" dt="2023-07-05T08:34:35.662" v="19"/>
          <ac:spMkLst>
            <pc:docMk/>
            <pc:sldMk cId="3656221087" sldId="267"/>
            <ac:spMk id="1269" creationId="{00000000-0000-0000-0000-000000000000}"/>
          </ac:spMkLst>
        </pc:spChg>
        <pc:spChg chg="del">
          <ac:chgData name="CHERN Cheng" userId="S::cherncheng.2022@msa.smu.edu.sg::d62a071f-70b0-4ff7-8cfb-79a493b860d5" providerId="AD" clId="Web-{1DF28A42-770E-4C2D-80CD-689A65C3F532}" dt="2023-07-05T08:34:32.428" v="18"/>
          <ac:spMkLst>
            <pc:docMk/>
            <pc:sldMk cId="3656221087" sldId="267"/>
            <ac:spMk id="1270" creationId="{00000000-0000-0000-0000-000000000000}"/>
          </ac:spMkLst>
        </pc:spChg>
      </pc:sldChg>
      <pc:sldChg chg="modSp">
        <pc:chgData name="CHERN Cheng" userId="S::cherncheng.2022@msa.smu.edu.sg::d62a071f-70b0-4ff7-8cfb-79a493b860d5" providerId="AD" clId="Web-{1DF28A42-770E-4C2D-80CD-689A65C3F532}" dt="2023-07-05T08:16:56.753" v="3" actId="1076"/>
        <pc:sldMkLst>
          <pc:docMk/>
          <pc:sldMk cId="4186586979" sldId="313"/>
        </pc:sldMkLst>
        <pc:spChg chg="mod">
          <ac:chgData name="CHERN Cheng" userId="S::cherncheng.2022@msa.smu.edu.sg::d62a071f-70b0-4ff7-8cfb-79a493b860d5" providerId="AD" clId="Web-{1DF28A42-770E-4C2D-80CD-689A65C3F532}" dt="2023-07-05T08:16:56.753" v="3" actId="1076"/>
          <ac:spMkLst>
            <pc:docMk/>
            <pc:sldMk cId="4186586979" sldId="313"/>
            <ac:spMk id="9" creationId="{52AA7D69-6D34-9828-0027-035F1D43D95A}"/>
          </ac:spMkLst>
        </pc:spChg>
      </pc:sldChg>
      <pc:sldChg chg="modSp">
        <pc:chgData name="CHERN Cheng" userId="S::cherncheng.2022@msa.smu.edu.sg::d62a071f-70b0-4ff7-8cfb-79a493b860d5" providerId="AD" clId="Web-{1DF28A42-770E-4C2D-80CD-689A65C3F532}" dt="2023-07-05T08:29:04.094" v="8" actId="20577"/>
        <pc:sldMkLst>
          <pc:docMk/>
          <pc:sldMk cId="1396252834" sldId="317"/>
        </pc:sldMkLst>
        <pc:spChg chg="mod">
          <ac:chgData name="CHERN Cheng" userId="S::cherncheng.2022@msa.smu.edu.sg::d62a071f-70b0-4ff7-8cfb-79a493b860d5" providerId="AD" clId="Web-{1DF28A42-770E-4C2D-80CD-689A65C3F532}" dt="2023-07-05T08:29:04.094" v="8" actId="20577"/>
          <ac:spMkLst>
            <pc:docMk/>
            <pc:sldMk cId="1396252834" sldId="317"/>
            <ac:spMk id="2" creationId="{D7199698-50B6-D447-B8D1-551D41DB210D}"/>
          </ac:spMkLst>
        </pc:spChg>
      </pc:sldChg>
      <pc:sldChg chg="del">
        <pc:chgData name="CHERN Cheng" userId="S::cherncheng.2022@msa.smu.edu.sg::d62a071f-70b0-4ff7-8cfb-79a493b860d5" providerId="AD" clId="Web-{1DF28A42-770E-4C2D-80CD-689A65C3F532}" dt="2023-07-05T08:34:18.256" v="14"/>
        <pc:sldMkLst>
          <pc:docMk/>
          <pc:sldMk cId="809273004" sldId="320"/>
        </pc:sldMkLst>
      </pc:sldChg>
      <pc:sldChg chg="del">
        <pc:chgData name="CHERN Cheng" userId="S::cherncheng.2022@msa.smu.edu.sg::d62a071f-70b0-4ff7-8cfb-79a493b860d5" providerId="AD" clId="Web-{1DF28A42-770E-4C2D-80CD-689A65C3F532}" dt="2023-07-05T08:34:21.318" v="15"/>
        <pc:sldMkLst>
          <pc:docMk/>
          <pc:sldMk cId="932828603" sldId="321"/>
        </pc:sldMkLst>
      </pc:sldChg>
    </pc:docChg>
  </pc:docChgLst>
  <pc:docChgLst>
    <pc:chgData name="XIE Jialin" userId="dd8e0835-0881-42e9-a693-e47aae4c1613" providerId="ADAL" clId="{9041068C-1D6C-459A-B92D-2B6AAE43046E}"/>
    <pc:docChg chg="custSel modSld sldOrd">
      <pc:chgData name="XIE Jialin" userId="dd8e0835-0881-42e9-a693-e47aae4c1613" providerId="ADAL" clId="{9041068C-1D6C-459A-B92D-2B6AAE43046E}" dt="2023-07-06T06:05:03.089" v="1017" actId="20577"/>
      <pc:docMkLst>
        <pc:docMk/>
      </pc:docMkLst>
      <pc:sldChg chg="modSp mod">
        <pc:chgData name="XIE Jialin" userId="dd8e0835-0881-42e9-a693-e47aae4c1613" providerId="ADAL" clId="{9041068C-1D6C-459A-B92D-2B6AAE43046E}" dt="2023-07-06T06:05:03.089" v="1017" actId="20577"/>
        <pc:sldMkLst>
          <pc:docMk/>
          <pc:sldMk cId="0" sldId="259"/>
        </pc:sldMkLst>
        <pc:spChg chg="mod">
          <ac:chgData name="XIE Jialin" userId="dd8e0835-0881-42e9-a693-e47aae4c1613" providerId="ADAL" clId="{9041068C-1D6C-459A-B92D-2B6AAE43046E}" dt="2023-07-06T06:05:03.089" v="1017" actId="20577"/>
          <ac:spMkLst>
            <pc:docMk/>
            <pc:sldMk cId="0" sldId="259"/>
            <ac:spMk id="690" creationId="{00000000-0000-0000-0000-000000000000}"/>
          </ac:spMkLst>
        </pc:spChg>
      </pc:sldChg>
      <pc:sldChg chg="ord modNotesTx">
        <pc:chgData name="XIE Jialin" userId="dd8e0835-0881-42e9-a693-e47aae4c1613" providerId="ADAL" clId="{9041068C-1D6C-459A-B92D-2B6AAE43046E}" dt="2023-07-06T06:00:43.175" v="308" actId="20577"/>
        <pc:sldMkLst>
          <pc:docMk/>
          <pc:sldMk cId="853292379" sldId="311"/>
        </pc:sldMkLst>
      </pc:sldChg>
      <pc:sldChg chg="modNotesTx">
        <pc:chgData name="XIE Jialin" userId="dd8e0835-0881-42e9-a693-e47aae4c1613" providerId="ADAL" clId="{9041068C-1D6C-459A-B92D-2B6AAE43046E}" dt="2023-07-06T06:04:43.769" v="993" actId="20577"/>
        <pc:sldMkLst>
          <pc:docMk/>
          <pc:sldMk cId="1396252834" sldId="317"/>
        </pc:sldMkLst>
      </pc:sldChg>
      <pc:sldChg chg="modNotesTx">
        <pc:chgData name="XIE Jialin" userId="dd8e0835-0881-42e9-a693-e47aae4c1613" providerId="ADAL" clId="{9041068C-1D6C-459A-B92D-2B6AAE43046E}" dt="2023-07-06T05:59:13.289" v="115" actId="20577"/>
        <pc:sldMkLst>
          <pc:docMk/>
          <pc:sldMk cId="2792640181" sldId="347"/>
        </pc:sldMkLst>
      </pc:sldChg>
    </pc:docChg>
  </pc:docChgLst>
  <pc:docChgLst>
    <pc:chgData name="CHERN Cheng" userId="d62a071f-70b0-4ff7-8cfb-79a493b860d5" providerId="ADAL" clId="{513DFA00-696C-452E-9C2D-90D8E32F5C93}"/>
    <pc:docChg chg="modSld">
      <pc:chgData name="CHERN Cheng" userId="d62a071f-70b0-4ff7-8cfb-79a493b860d5" providerId="ADAL" clId="{513DFA00-696C-452E-9C2D-90D8E32F5C93}" dt="2023-07-05T09:14:39.937" v="45"/>
      <pc:docMkLst>
        <pc:docMk/>
      </pc:docMkLst>
      <pc:sldChg chg="modSp mod">
        <pc:chgData name="CHERN Cheng" userId="d62a071f-70b0-4ff7-8cfb-79a493b860d5" providerId="ADAL" clId="{513DFA00-696C-452E-9C2D-90D8E32F5C93}" dt="2023-07-05T09:12:04.179" v="9" actId="1076"/>
        <pc:sldMkLst>
          <pc:docMk/>
          <pc:sldMk cId="0" sldId="256"/>
        </pc:sldMkLst>
        <pc:spChg chg="mod">
          <ac:chgData name="CHERN Cheng" userId="d62a071f-70b0-4ff7-8cfb-79a493b860d5" providerId="ADAL" clId="{513DFA00-696C-452E-9C2D-90D8E32F5C93}" dt="2023-07-05T09:11:23.499" v="2" actId="1076"/>
          <ac:spMkLst>
            <pc:docMk/>
            <pc:sldMk cId="0" sldId="256"/>
            <ac:spMk id="474" creationId="{00000000-0000-0000-0000-000000000000}"/>
          </ac:spMkLst>
        </pc:spChg>
        <pc:spChg chg="mod">
          <ac:chgData name="CHERN Cheng" userId="d62a071f-70b0-4ff7-8cfb-79a493b860d5" providerId="ADAL" clId="{513DFA00-696C-452E-9C2D-90D8E32F5C93}" dt="2023-07-05T09:12:04.179" v="9" actId="1076"/>
          <ac:spMkLst>
            <pc:docMk/>
            <pc:sldMk cId="0" sldId="256"/>
            <ac:spMk id="503" creationId="{00000000-0000-0000-0000-000000000000}"/>
          </ac:spMkLst>
        </pc:spChg>
        <pc:spChg chg="mod">
          <ac:chgData name="CHERN Cheng" userId="d62a071f-70b0-4ff7-8cfb-79a493b860d5" providerId="ADAL" clId="{513DFA00-696C-452E-9C2D-90D8E32F5C93}" dt="2023-07-05T09:12:00.297" v="8" actId="1076"/>
          <ac:spMkLst>
            <pc:docMk/>
            <pc:sldMk cId="0" sldId="256"/>
            <ac:spMk id="538" creationId="{00000000-0000-0000-0000-000000000000}"/>
          </ac:spMkLst>
        </pc:spChg>
      </pc:sldChg>
      <pc:sldChg chg="modSp mod">
        <pc:chgData name="CHERN Cheng" userId="d62a071f-70b0-4ff7-8cfb-79a493b860d5" providerId="ADAL" clId="{513DFA00-696C-452E-9C2D-90D8E32F5C93}" dt="2023-07-05T09:12:48.781" v="37" actId="20577"/>
        <pc:sldMkLst>
          <pc:docMk/>
          <pc:sldMk cId="4017055462" sldId="315"/>
        </pc:sldMkLst>
        <pc:spChg chg="mod">
          <ac:chgData name="CHERN Cheng" userId="d62a071f-70b0-4ff7-8cfb-79a493b860d5" providerId="ADAL" clId="{513DFA00-696C-452E-9C2D-90D8E32F5C93}" dt="2023-07-05T09:12:42.651" v="21" actId="1076"/>
          <ac:spMkLst>
            <pc:docMk/>
            <pc:sldMk cId="4017055462" sldId="315"/>
            <ac:spMk id="2" creationId="{2C9C2FA0-2644-2463-8879-9AFF72EF782C}"/>
          </ac:spMkLst>
        </pc:spChg>
        <pc:spChg chg="mod">
          <ac:chgData name="CHERN Cheng" userId="d62a071f-70b0-4ff7-8cfb-79a493b860d5" providerId="ADAL" clId="{513DFA00-696C-452E-9C2D-90D8E32F5C93}" dt="2023-07-05T09:12:36.204" v="20" actId="20577"/>
          <ac:spMkLst>
            <pc:docMk/>
            <pc:sldMk cId="4017055462" sldId="315"/>
            <ac:spMk id="4" creationId="{8167F22A-1D4A-FD07-87B0-C99124C8E4BA}"/>
          </ac:spMkLst>
        </pc:spChg>
        <pc:spChg chg="mod">
          <ac:chgData name="CHERN Cheng" userId="d62a071f-70b0-4ff7-8cfb-79a493b860d5" providerId="ADAL" clId="{513DFA00-696C-452E-9C2D-90D8E32F5C93}" dt="2023-07-05T09:12:48.781" v="37" actId="20577"/>
          <ac:spMkLst>
            <pc:docMk/>
            <pc:sldMk cId="4017055462" sldId="315"/>
            <ac:spMk id="5" creationId="{A0564AE9-C6D6-55F3-9FDD-559428647059}"/>
          </ac:spMkLst>
        </pc:spChg>
      </pc:sldChg>
      <pc:sldChg chg="addSp modSp">
        <pc:chgData name="CHERN Cheng" userId="d62a071f-70b0-4ff7-8cfb-79a493b860d5" providerId="ADAL" clId="{513DFA00-696C-452E-9C2D-90D8E32F5C93}" dt="2023-07-05T09:14:39.937" v="45"/>
        <pc:sldMkLst>
          <pc:docMk/>
          <pc:sldMk cId="1396252834" sldId="317"/>
        </pc:sldMkLst>
        <pc:spChg chg="add mod">
          <ac:chgData name="CHERN Cheng" userId="d62a071f-70b0-4ff7-8cfb-79a493b860d5" providerId="ADAL" clId="{513DFA00-696C-452E-9C2D-90D8E32F5C93}" dt="2023-07-05T09:13:13.503" v="38"/>
          <ac:spMkLst>
            <pc:docMk/>
            <pc:sldMk cId="1396252834" sldId="317"/>
            <ac:spMk id="3" creationId="{7DACF835-7822-3BB4-8699-00C39ED61664}"/>
          </ac:spMkLst>
        </pc:spChg>
        <pc:spChg chg="add mod">
          <ac:chgData name="CHERN Cheng" userId="d62a071f-70b0-4ff7-8cfb-79a493b860d5" providerId="ADAL" clId="{513DFA00-696C-452E-9C2D-90D8E32F5C93}" dt="2023-07-05T09:13:21.847" v="39"/>
          <ac:spMkLst>
            <pc:docMk/>
            <pc:sldMk cId="1396252834" sldId="317"/>
            <ac:spMk id="4" creationId="{101A337B-5FAF-CE4E-754F-C27901FB976A}"/>
          </ac:spMkLst>
        </pc:spChg>
        <pc:spChg chg="add mod">
          <ac:chgData name="CHERN Cheng" userId="d62a071f-70b0-4ff7-8cfb-79a493b860d5" providerId="ADAL" clId="{513DFA00-696C-452E-9C2D-90D8E32F5C93}" dt="2023-07-05T09:13:29.336" v="40"/>
          <ac:spMkLst>
            <pc:docMk/>
            <pc:sldMk cId="1396252834" sldId="317"/>
            <ac:spMk id="5" creationId="{C037E446-4677-D039-DC0C-56F9D8157244}"/>
          </ac:spMkLst>
        </pc:spChg>
        <pc:spChg chg="add mod">
          <ac:chgData name="CHERN Cheng" userId="d62a071f-70b0-4ff7-8cfb-79a493b860d5" providerId="ADAL" clId="{513DFA00-696C-452E-9C2D-90D8E32F5C93}" dt="2023-07-05T09:13:34.950" v="41"/>
          <ac:spMkLst>
            <pc:docMk/>
            <pc:sldMk cId="1396252834" sldId="317"/>
            <ac:spMk id="6" creationId="{1C943BDE-09DB-E807-B8B3-A7AA8EFE31F2}"/>
          </ac:spMkLst>
        </pc:spChg>
        <pc:spChg chg="add mod">
          <ac:chgData name="CHERN Cheng" userId="d62a071f-70b0-4ff7-8cfb-79a493b860d5" providerId="ADAL" clId="{513DFA00-696C-452E-9C2D-90D8E32F5C93}" dt="2023-07-05T09:13:40.953" v="42"/>
          <ac:spMkLst>
            <pc:docMk/>
            <pc:sldMk cId="1396252834" sldId="317"/>
            <ac:spMk id="7" creationId="{6950470E-2B95-A147-72AA-9422539322EE}"/>
          </ac:spMkLst>
        </pc:spChg>
        <pc:spChg chg="add mod">
          <ac:chgData name="CHERN Cheng" userId="d62a071f-70b0-4ff7-8cfb-79a493b860d5" providerId="ADAL" clId="{513DFA00-696C-452E-9C2D-90D8E32F5C93}" dt="2023-07-05T09:14:12.489" v="43"/>
          <ac:spMkLst>
            <pc:docMk/>
            <pc:sldMk cId="1396252834" sldId="317"/>
            <ac:spMk id="8" creationId="{916862A2-70EB-6961-8C6D-9ECDDE1F7FCB}"/>
          </ac:spMkLst>
        </pc:spChg>
        <pc:spChg chg="add mod">
          <ac:chgData name="CHERN Cheng" userId="d62a071f-70b0-4ff7-8cfb-79a493b860d5" providerId="ADAL" clId="{513DFA00-696C-452E-9C2D-90D8E32F5C93}" dt="2023-07-05T09:14:29.169" v="44"/>
          <ac:spMkLst>
            <pc:docMk/>
            <pc:sldMk cId="1396252834" sldId="317"/>
            <ac:spMk id="9" creationId="{D5568BD9-BE4E-B5CC-72F3-A4225946FB62}"/>
          </ac:spMkLst>
        </pc:spChg>
        <pc:spChg chg="mod">
          <ac:chgData name="CHERN Cheng" userId="d62a071f-70b0-4ff7-8cfb-79a493b860d5" providerId="ADAL" clId="{513DFA00-696C-452E-9C2D-90D8E32F5C93}" dt="2023-07-05T09:14:39.937" v="45"/>
          <ac:spMkLst>
            <pc:docMk/>
            <pc:sldMk cId="1396252834" sldId="317"/>
            <ac:spMk id="11" creationId="{EBC32DC5-6E31-1848-784E-8B576FA90390}"/>
          </ac:spMkLst>
        </pc:spChg>
        <pc:spChg chg="mod">
          <ac:chgData name="CHERN Cheng" userId="d62a071f-70b0-4ff7-8cfb-79a493b860d5" providerId="ADAL" clId="{513DFA00-696C-452E-9C2D-90D8E32F5C93}" dt="2023-07-05T09:14:39.937" v="45"/>
          <ac:spMkLst>
            <pc:docMk/>
            <pc:sldMk cId="1396252834" sldId="317"/>
            <ac:spMk id="12" creationId="{9E822D54-F27A-EA41-F1E5-7D2786B5E8F9}"/>
          </ac:spMkLst>
        </pc:spChg>
        <pc:spChg chg="mod">
          <ac:chgData name="CHERN Cheng" userId="d62a071f-70b0-4ff7-8cfb-79a493b860d5" providerId="ADAL" clId="{513DFA00-696C-452E-9C2D-90D8E32F5C93}" dt="2023-07-05T09:14:39.937" v="45"/>
          <ac:spMkLst>
            <pc:docMk/>
            <pc:sldMk cId="1396252834" sldId="317"/>
            <ac:spMk id="13" creationId="{C77B7719-92F1-12F5-9BC7-04A0AA6C7288}"/>
          </ac:spMkLst>
        </pc:spChg>
        <pc:spChg chg="mod">
          <ac:chgData name="CHERN Cheng" userId="d62a071f-70b0-4ff7-8cfb-79a493b860d5" providerId="ADAL" clId="{513DFA00-696C-452E-9C2D-90D8E32F5C93}" dt="2023-07-05T09:14:39.937" v="45"/>
          <ac:spMkLst>
            <pc:docMk/>
            <pc:sldMk cId="1396252834" sldId="317"/>
            <ac:spMk id="14" creationId="{7A59D02C-9C6E-70BB-D85C-3DF7BF0DDFD4}"/>
          </ac:spMkLst>
        </pc:spChg>
        <pc:spChg chg="mod">
          <ac:chgData name="CHERN Cheng" userId="d62a071f-70b0-4ff7-8cfb-79a493b860d5" providerId="ADAL" clId="{513DFA00-696C-452E-9C2D-90D8E32F5C93}" dt="2023-07-05T09:14:39.937" v="45"/>
          <ac:spMkLst>
            <pc:docMk/>
            <pc:sldMk cId="1396252834" sldId="317"/>
            <ac:spMk id="15" creationId="{2EB9946B-DE9C-9BF0-39B1-9C060C63EBEC}"/>
          </ac:spMkLst>
        </pc:spChg>
        <pc:spChg chg="mod">
          <ac:chgData name="CHERN Cheng" userId="d62a071f-70b0-4ff7-8cfb-79a493b860d5" providerId="ADAL" clId="{513DFA00-696C-452E-9C2D-90D8E32F5C93}" dt="2023-07-05T09:14:39.937" v="45"/>
          <ac:spMkLst>
            <pc:docMk/>
            <pc:sldMk cId="1396252834" sldId="317"/>
            <ac:spMk id="16" creationId="{F687C9C1-72E3-1F0D-A203-8EDA46A0C002}"/>
          </ac:spMkLst>
        </pc:spChg>
        <pc:spChg chg="mod">
          <ac:chgData name="CHERN Cheng" userId="d62a071f-70b0-4ff7-8cfb-79a493b860d5" providerId="ADAL" clId="{513DFA00-696C-452E-9C2D-90D8E32F5C93}" dt="2023-07-05T09:14:39.937" v="45"/>
          <ac:spMkLst>
            <pc:docMk/>
            <pc:sldMk cId="1396252834" sldId="317"/>
            <ac:spMk id="17" creationId="{01195089-C17E-DCD7-9583-F3A0FCA6816F}"/>
          </ac:spMkLst>
        </pc:spChg>
        <pc:spChg chg="mod">
          <ac:chgData name="CHERN Cheng" userId="d62a071f-70b0-4ff7-8cfb-79a493b860d5" providerId="ADAL" clId="{513DFA00-696C-452E-9C2D-90D8E32F5C93}" dt="2023-07-05T09:14:39.937" v="45"/>
          <ac:spMkLst>
            <pc:docMk/>
            <pc:sldMk cId="1396252834" sldId="317"/>
            <ac:spMk id="18" creationId="{7A471610-09C5-05CB-097A-216F61A14B8E}"/>
          </ac:spMkLst>
        </pc:spChg>
        <pc:spChg chg="mod">
          <ac:chgData name="CHERN Cheng" userId="d62a071f-70b0-4ff7-8cfb-79a493b860d5" providerId="ADAL" clId="{513DFA00-696C-452E-9C2D-90D8E32F5C93}" dt="2023-07-05T09:14:39.937" v="45"/>
          <ac:spMkLst>
            <pc:docMk/>
            <pc:sldMk cId="1396252834" sldId="317"/>
            <ac:spMk id="19" creationId="{0CBA6DA7-8A3B-134E-5A7F-7B4AAB2B0CBC}"/>
          </ac:spMkLst>
        </pc:spChg>
        <pc:spChg chg="mod">
          <ac:chgData name="CHERN Cheng" userId="d62a071f-70b0-4ff7-8cfb-79a493b860d5" providerId="ADAL" clId="{513DFA00-696C-452E-9C2D-90D8E32F5C93}" dt="2023-07-05T09:14:39.937" v="45"/>
          <ac:spMkLst>
            <pc:docMk/>
            <pc:sldMk cId="1396252834" sldId="317"/>
            <ac:spMk id="20" creationId="{D0839FB7-5575-D6D6-75E6-FECB8C43EA0A}"/>
          </ac:spMkLst>
        </pc:spChg>
        <pc:spChg chg="mod">
          <ac:chgData name="CHERN Cheng" userId="d62a071f-70b0-4ff7-8cfb-79a493b860d5" providerId="ADAL" clId="{513DFA00-696C-452E-9C2D-90D8E32F5C93}" dt="2023-07-05T09:14:39.937" v="45"/>
          <ac:spMkLst>
            <pc:docMk/>
            <pc:sldMk cId="1396252834" sldId="317"/>
            <ac:spMk id="21" creationId="{C77EA4A4-536E-0363-D057-88D5DC5B7AC6}"/>
          </ac:spMkLst>
        </pc:spChg>
        <pc:spChg chg="mod">
          <ac:chgData name="CHERN Cheng" userId="d62a071f-70b0-4ff7-8cfb-79a493b860d5" providerId="ADAL" clId="{513DFA00-696C-452E-9C2D-90D8E32F5C93}" dt="2023-07-05T09:14:39.937" v="45"/>
          <ac:spMkLst>
            <pc:docMk/>
            <pc:sldMk cId="1396252834" sldId="317"/>
            <ac:spMk id="22" creationId="{B233A6C5-9D0A-5CCA-C948-6196782151AC}"/>
          </ac:spMkLst>
        </pc:spChg>
        <pc:spChg chg="mod">
          <ac:chgData name="CHERN Cheng" userId="d62a071f-70b0-4ff7-8cfb-79a493b860d5" providerId="ADAL" clId="{513DFA00-696C-452E-9C2D-90D8E32F5C93}" dt="2023-07-05T09:14:39.937" v="45"/>
          <ac:spMkLst>
            <pc:docMk/>
            <pc:sldMk cId="1396252834" sldId="317"/>
            <ac:spMk id="23" creationId="{52DEBA9B-76B4-8754-99FE-E1D142B523A8}"/>
          </ac:spMkLst>
        </pc:spChg>
        <pc:spChg chg="mod">
          <ac:chgData name="CHERN Cheng" userId="d62a071f-70b0-4ff7-8cfb-79a493b860d5" providerId="ADAL" clId="{513DFA00-696C-452E-9C2D-90D8E32F5C93}" dt="2023-07-05T09:14:39.937" v="45"/>
          <ac:spMkLst>
            <pc:docMk/>
            <pc:sldMk cId="1396252834" sldId="317"/>
            <ac:spMk id="24" creationId="{58AE2AB3-27BA-FCF5-B116-0E1AF39B25F9}"/>
          </ac:spMkLst>
        </pc:spChg>
        <pc:spChg chg="mod">
          <ac:chgData name="CHERN Cheng" userId="d62a071f-70b0-4ff7-8cfb-79a493b860d5" providerId="ADAL" clId="{513DFA00-696C-452E-9C2D-90D8E32F5C93}" dt="2023-07-05T09:14:39.937" v="45"/>
          <ac:spMkLst>
            <pc:docMk/>
            <pc:sldMk cId="1396252834" sldId="317"/>
            <ac:spMk id="25" creationId="{446568F4-68D1-2E88-6712-9CCB52837C60}"/>
          </ac:spMkLst>
        </pc:spChg>
        <pc:grpChg chg="add mod">
          <ac:chgData name="CHERN Cheng" userId="d62a071f-70b0-4ff7-8cfb-79a493b860d5" providerId="ADAL" clId="{513DFA00-696C-452E-9C2D-90D8E32F5C93}" dt="2023-07-05T09:14:39.937" v="45"/>
          <ac:grpSpMkLst>
            <pc:docMk/>
            <pc:sldMk cId="1396252834" sldId="317"/>
            <ac:grpSpMk id="10" creationId="{38FE6D20-B629-8F40-F0D7-BB4A9D5E9FD9}"/>
          </ac:grpSpMkLst>
        </pc:grpChg>
      </pc:sldChg>
    </pc:docChg>
  </pc:docChgLst>
  <pc:docChgLst>
    <pc:chgData name="XIE Jialin" userId="S::jialin.xie.2022@msa.smu.edu.sg::dd8e0835-0881-42e9-a693-e47aae4c1613" providerId="AD" clId="Web-{4FF02A26-DBCE-4F65-B5D2-5D08B634C877}"/>
    <pc:docChg chg="addSld delSld modSld sldOrd">
      <pc:chgData name="XIE Jialin" userId="S::jialin.xie.2022@msa.smu.edu.sg::dd8e0835-0881-42e9-a693-e47aae4c1613" providerId="AD" clId="Web-{4FF02A26-DBCE-4F65-B5D2-5D08B634C877}" dt="2023-07-06T05:56:07.503" v="539"/>
      <pc:docMkLst>
        <pc:docMk/>
      </pc:docMkLst>
      <pc:sldChg chg="modNotes">
        <pc:chgData name="XIE Jialin" userId="S::jialin.xie.2022@msa.smu.edu.sg::dd8e0835-0881-42e9-a693-e47aae4c1613" providerId="AD" clId="Web-{4FF02A26-DBCE-4F65-B5D2-5D08B634C877}" dt="2023-07-06T05:27:06.465" v="105"/>
        <pc:sldMkLst>
          <pc:docMk/>
          <pc:sldMk cId="0" sldId="256"/>
        </pc:sldMkLst>
      </pc:sldChg>
      <pc:sldChg chg="modNotes">
        <pc:chgData name="XIE Jialin" userId="S::jialin.xie.2022@msa.smu.edu.sg::dd8e0835-0881-42e9-a693-e47aae4c1613" providerId="AD" clId="Web-{4FF02A26-DBCE-4F65-B5D2-5D08B634C877}" dt="2023-07-06T05:33:33.840" v="299"/>
        <pc:sldMkLst>
          <pc:docMk/>
          <pc:sldMk cId="0" sldId="258"/>
        </pc:sldMkLst>
      </pc:sldChg>
      <pc:sldChg chg="modSp del modNotes">
        <pc:chgData name="XIE Jialin" userId="S::jialin.xie.2022@msa.smu.edu.sg::dd8e0835-0881-42e9-a693-e47aae4c1613" providerId="AD" clId="Web-{4FF02A26-DBCE-4F65-B5D2-5D08B634C877}" dt="2023-07-06T05:55:48.909" v="538"/>
        <pc:sldMkLst>
          <pc:docMk/>
          <pc:sldMk cId="0" sldId="261"/>
        </pc:sldMkLst>
        <pc:spChg chg="mod">
          <ac:chgData name="XIE Jialin" userId="S::jialin.xie.2022@msa.smu.edu.sg::dd8e0835-0881-42e9-a693-e47aae4c1613" providerId="AD" clId="Web-{4FF02A26-DBCE-4F65-B5D2-5D08B634C877}" dt="2023-07-06T05:55:20.564" v="537" actId="20577"/>
          <ac:spMkLst>
            <pc:docMk/>
            <pc:sldMk cId="0" sldId="261"/>
            <ac:spMk id="830" creationId="{00000000-0000-0000-0000-000000000000}"/>
          </ac:spMkLst>
        </pc:spChg>
      </pc:sldChg>
      <pc:sldChg chg="addSp delSp modSp new ord modNotes">
        <pc:chgData name="XIE Jialin" userId="S::jialin.xie.2022@msa.smu.edu.sg::dd8e0835-0881-42e9-a693-e47aae4c1613" providerId="AD" clId="Web-{4FF02A26-DBCE-4F65-B5D2-5D08B634C877}" dt="2023-07-06T05:51:52.243" v="437"/>
        <pc:sldMkLst>
          <pc:docMk/>
          <pc:sldMk cId="1425265391" sldId="346"/>
        </pc:sldMkLst>
        <pc:spChg chg="del mod">
          <ac:chgData name="XIE Jialin" userId="S::jialin.xie.2022@msa.smu.edu.sg::dd8e0835-0881-42e9-a693-e47aae4c1613" providerId="AD" clId="Web-{4FF02A26-DBCE-4F65-B5D2-5D08B634C877}" dt="2023-07-06T05:36:45.988" v="303"/>
          <ac:spMkLst>
            <pc:docMk/>
            <pc:sldMk cId="1425265391" sldId="346"/>
            <ac:spMk id="2" creationId="{02E93238-FB86-D38E-394F-54028FD46784}"/>
          </ac:spMkLst>
        </pc:spChg>
        <pc:spChg chg="mod">
          <ac:chgData name="XIE Jialin" userId="S::jialin.xie.2022@msa.smu.edu.sg::dd8e0835-0881-42e9-a693-e47aae4c1613" providerId="AD" clId="Web-{4FF02A26-DBCE-4F65-B5D2-5D08B634C877}" dt="2023-07-06T05:40:03.543" v="319" actId="20577"/>
          <ac:spMkLst>
            <pc:docMk/>
            <pc:sldMk cId="1425265391" sldId="346"/>
            <ac:spMk id="3" creationId="{8A090928-39AF-07EB-63B9-7102818B093B}"/>
          </ac:spMkLst>
        </pc:spChg>
        <pc:spChg chg="add">
          <ac:chgData name="XIE Jialin" userId="S::jialin.xie.2022@msa.smu.edu.sg::dd8e0835-0881-42e9-a693-e47aae4c1613" providerId="AD" clId="Web-{4FF02A26-DBCE-4F65-B5D2-5D08B634C877}" dt="2023-07-06T05:40:57.983" v="321"/>
          <ac:spMkLst>
            <pc:docMk/>
            <pc:sldMk cId="1425265391" sldId="346"/>
            <ac:spMk id="10" creationId="{43E40D89-5A79-E67E-1929-6F19B9A0EAD3}"/>
          </ac:spMkLst>
        </pc:spChg>
        <pc:spChg chg="add ord">
          <ac:chgData name="XIE Jialin" userId="S::jialin.xie.2022@msa.smu.edu.sg::dd8e0835-0881-42e9-a693-e47aae4c1613" providerId="AD" clId="Web-{4FF02A26-DBCE-4F65-B5D2-5D08B634C877}" dt="2023-07-06T05:41:29.031" v="325"/>
          <ac:spMkLst>
            <pc:docMk/>
            <pc:sldMk cId="1425265391" sldId="346"/>
            <ac:spMk id="12" creationId="{49A2379C-A527-E4E1-8AB2-11DF2299AD46}"/>
          </ac:spMkLst>
        </pc:spChg>
        <pc:spChg chg="add del mod">
          <ac:chgData name="XIE Jialin" userId="S::jialin.xie.2022@msa.smu.edu.sg::dd8e0835-0881-42e9-a693-e47aae4c1613" providerId="AD" clId="Web-{4FF02A26-DBCE-4F65-B5D2-5D08B634C877}" dt="2023-07-06T05:48:23.969" v="329"/>
          <ac:spMkLst>
            <pc:docMk/>
            <pc:sldMk cId="1425265391" sldId="346"/>
            <ac:spMk id="13" creationId="{2EC1160D-093C-82B8-A4AA-0D26007891EC}"/>
          </ac:spMkLst>
        </pc:spChg>
        <pc:picChg chg="add mod">
          <ac:chgData name="XIE Jialin" userId="S::jialin.xie.2022@msa.smu.edu.sg::dd8e0835-0881-42e9-a693-e47aae4c1613" providerId="AD" clId="Web-{4FF02A26-DBCE-4F65-B5D2-5D08B634C877}" dt="2023-07-06T05:37:25.302" v="307" actId="1076"/>
          <ac:picMkLst>
            <pc:docMk/>
            <pc:sldMk cId="1425265391" sldId="346"/>
            <ac:picMk id="4" creationId="{9EFA6C08-49F6-3948-6DEE-624BB71C3209}"/>
          </ac:picMkLst>
        </pc:picChg>
        <pc:picChg chg="add del mod">
          <ac:chgData name="XIE Jialin" userId="S::jialin.xie.2022@msa.smu.edu.sg::dd8e0835-0881-42e9-a693-e47aae4c1613" providerId="AD" clId="Web-{4FF02A26-DBCE-4F65-B5D2-5D08B634C877}" dt="2023-07-06T05:38:21.039" v="309"/>
          <ac:picMkLst>
            <pc:docMk/>
            <pc:sldMk cId="1425265391" sldId="346"/>
            <ac:picMk id="5" creationId="{3DDB9F43-884B-BE30-8A6B-C305D5DCDD5D}"/>
          </ac:picMkLst>
        </pc:picChg>
        <pc:picChg chg="add mod">
          <ac:chgData name="XIE Jialin" userId="S::jialin.xie.2022@msa.smu.edu.sg::dd8e0835-0881-42e9-a693-e47aae4c1613" providerId="AD" clId="Web-{4FF02A26-DBCE-4F65-B5D2-5D08B634C877}" dt="2023-07-06T05:39:17.760" v="313" actId="14100"/>
          <ac:picMkLst>
            <pc:docMk/>
            <pc:sldMk cId="1425265391" sldId="346"/>
            <ac:picMk id="6" creationId="{29BC14BA-9EDD-BFB4-F533-D97022E7A995}"/>
          </ac:picMkLst>
        </pc:picChg>
        <pc:picChg chg="add mod">
          <ac:chgData name="XIE Jialin" userId="S::jialin.xie.2022@msa.smu.edu.sg::dd8e0835-0881-42e9-a693-e47aae4c1613" providerId="AD" clId="Web-{4FF02A26-DBCE-4F65-B5D2-5D08B634C877}" dt="2023-07-06T05:41:10.514" v="323"/>
          <ac:picMkLst>
            <pc:docMk/>
            <pc:sldMk cId="1425265391" sldId="346"/>
            <ac:picMk id="8" creationId="{2EB47EF2-1CED-7DE7-D7D9-48551D728917}"/>
          </ac:picMkLst>
        </pc:picChg>
        <pc:picChg chg="add mod">
          <ac:chgData name="XIE Jialin" userId="S::jialin.xie.2022@msa.smu.edu.sg::dd8e0835-0881-42e9-a693-e47aae4c1613" providerId="AD" clId="Web-{4FF02A26-DBCE-4F65-B5D2-5D08B634C877}" dt="2023-07-06T05:48:53.908" v="333" actId="14100"/>
          <ac:picMkLst>
            <pc:docMk/>
            <pc:sldMk cId="1425265391" sldId="346"/>
            <ac:picMk id="14" creationId="{EFC6E95C-D494-9C98-4A90-9A3C4B160115}"/>
          </ac:picMkLst>
        </pc:picChg>
      </pc:sldChg>
      <pc:sldChg chg="add">
        <pc:chgData name="XIE Jialin" userId="S::jialin.xie.2022@msa.smu.edu.sg::dd8e0835-0881-42e9-a693-e47aae4c1613" providerId="AD" clId="Web-{4FF02A26-DBCE-4F65-B5D2-5D08B634C877}" dt="2023-07-06T05:56:07.503" v="539"/>
        <pc:sldMkLst>
          <pc:docMk/>
          <pc:sldMk cId="2792640181" sldId="347"/>
        </pc:sldMkLst>
      </pc:sldChg>
    </pc:docChg>
  </pc:docChgLst>
  <pc:docChgLst>
    <pc:chgData name="XIE Jialin" userId="S::jialin.xie.2022@msa.smu.edu.sg::dd8e0835-0881-42e9-a693-e47aae4c1613" providerId="AD" clId="Web-{C46EA391-C5BB-4FD0-8E1D-42BACFDF38BF}"/>
    <pc:docChg chg="modSld sldOrd">
      <pc:chgData name="XIE Jialin" userId="S::jialin.xie.2022@msa.smu.edu.sg::dd8e0835-0881-42e9-a693-e47aae4c1613" providerId="AD" clId="Web-{C46EA391-C5BB-4FD0-8E1D-42BACFDF38BF}" dt="2023-07-07T12:24:15.188" v="66"/>
      <pc:docMkLst>
        <pc:docMk/>
      </pc:docMkLst>
      <pc:sldChg chg="modNotes">
        <pc:chgData name="XIE Jialin" userId="S::jialin.xie.2022@msa.smu.edu.sg::dd8e0835-0881-42e9-a693-e47aae4c1613" providerId="AD" clId="Web-{C46EA391-C5BB-4FD0-8E1D-42BACFDF38BF}" dt="2023-07-07T12:13:42.698" v="45"/>
        <pc:sldMkLst>
          <pc:docMk/>
          <pc:sldMk cId="0" sldId="258"/>
        </pc:sldMkLst>
      </pc:sldChg>
      <pc:sldChg chg="modNotes">
        <pc:chgData name="XIE Jialin" userId="S::jialin.xie.2022@msa.smu.edu.sg::dd8e0835-0881-42e9-a693-e47aae4c1613" providerId="AD" clId="Web-{C46EA391-C5BB-4FD0-8E1D-42BACFDF38BF}" dt="2023-07-07T12:13:59.637" v="53"/>
        <pc:sldMkLst>
          <pc:docMk/>
          <pc:sldMk cId="853292379" sldId="311"/>
        </pc:sldMkLst>
      </pc:sldChg>
      <pc:sldChg chg="ord modNotes">
        <pc:chgData name="XIE Jialin" userId="S::jialin.xie.2022@msa.smu.edu.sg::dd8e0835-0881-42e9-a693-e47aae4c1613" providerId="AD" clId="Web-{C46EA391-C5BB-4FD0-8E1D-42BACFDF38BF}" dt="2023-07-07T12:24:15.188" v="66"/>
        <pc:sldMkLst>
          <pc:docMk/>
          <pc:sldMk cId="1425265391" sldId="346"/>
        </pc:sldMkLst>
      </pc:sldChg>
    </pc:docChg>
  </pc:docChgLst>
  <pc:docChgLst>
    <pc:chgData name="CHERN Cheng" userId="d62a071f-70b0-4ff7-8cfb-79a493b860d5" providerId="ADAL" clId="{34735CE7-1920-CD4B-B79E-D177122BE7F9}"/>
    <pc:docChg chg="undo redo custSel addSld delSld modSld sldOrd delMainMaster">
      <pc:chgData name="CHERN Cheng" userId="d62a071f-70b0-4ff7-8cfb-79a493b860d5" providerId="ADAL" clId="{34735CE7-1920-CD4B-B79E-D177122BE7F9}" dt="2023-07-07T12:40:01.369" v="10112" actId="680"/>
      <pc:docMkLst>
        <pc:docMk/>
      </pc:docMkLst>
      <pc:sldChg chg="modSp mod">
        <pc:chgData name="CHERN Cheng" userId="d62a071f-70b0-4ff7-8cfb-79a493b860d5" providerId="ADAL" clId="{34735CE7-1920-CD4B-B79E-D177122BE7F9}" dt="2023-07-05T05:04:09.389" v="166" actId="14100"/>
        <pc:sldMkLst>
          <pc:docMk/>
          <pc:sldMk cId="0" sldId="256"/>
        </pc:sldMkLst>
        <pc:spChg chg="mod">
          <ac:chgData name="CHERN Cheng" userId="d62a071f-70b0-4ff7-8cfb-79a493b860d5" providerId="ADAL" clId="{34735CE7-1920-CD4B-B79E-D177122BE7F9}" dt="2023-07-05T05:03:40.733" v="159" actId="14100"/>
          <ac:spMkLst>
            <pc:docMk/>
            <pc:sldMk cId="0" sldId="256"/>
            <ac:spMk id="503" creationId="{00000000-0000-0000-0000-000000000000}"/>
          </ac:spMkLst>
        </pc:spChg>
        <pc:spChg chg="mod">
          <ac:chgData name="CHERN Cheng" userId="d62a071f-70b0-4ff7-8cfb-79a493b860d5" providerId="ADAL" clId="{34735CE7-1920-CD4B-B79E-D177122BE7F9}" dt="2023-07-05T05:04:09.389" v="166" actId="14100"/>
          <ac:spMkLst>
            <pc:docMk/>
            <pc:sldMk cId="0" sldId="256"/>
            <ac:spMk id="538" creationId="{00000000-0000-0000-0000-000000000000}"/>
          </ac:spMkLst>
        </pc:spChg>
      </pc:sldChg>
      <pc:sldChg chg="addSp delSp modSp mod">
        <pc:chgData name="CHERN Cheng" userId="d62a071f-70b0-4ff7-8cfb-79a493b860d5" providerId="ADAL" clId="{34735CE7-1920-CD4B-B79E-D177122BE7F9}" dt="2023-07-05T05:05:36.637" v="183" actId="1036"/>
        <pc:sldMkLst>
          <pc:docMk/>
          <pc:sldMk cId="0" sldId="258"/>
        </pc:sldMkLst>
        <pc:spChg chg="add del mod">
          <ac:chgData name="CHERN Cheng" userId="d62a071f-70b0-4ff7-8cfb-79a493b860d5" providerId="ADAL" clId="{34735CE7-1920-CD4B-B79E-D177122BE7F9}" dt="2023-07-05T05:01:48.553" v="53" actId="478"/>
          <ac:spMkLst>
            <pc:docMk/>
            <pc:sldMk cId="0" sldId="258"/>
            <ac:spMk id="3" creationId="{62221CD5-895B-BBCB-5049-14D657C146FA}"/>
          </ac:spMkLst>
        </pc:spChg>
        <pc:spChg chg="del">
          <ac:chgData name="CHERN Cheng" userId="d62a071f-70b0-4ff7-8cfb-79a493b860d5" providerId="ADAL" clId="{34735CE7-1920-CD4B-B79E-D177122BE7F9}" dt="2023-07-05T05:01:50.954" v="54" actId="478"/>
          <ac:spMkLst>
            <pc:docMk/>
            <pc:sldMk cId="0" sldId="258"/>
            <ac:spMk id="5" creationId="{567B35A3-30A4-C519-B42C-7EB08D26A1C8}"/>
          </ac:spMkLst>
        </pc:spChg>
        <pc:spChg chg="add del mod">
          <ac:chgData name="CHERN Cheng" userId="d62a071f-70b0-4ff7-8cfb-79a493b860d5" providerId="ADAL" clId="{34735CE7-1920-CD4B-B79E-D177122BE7F9}" dt="2023-07-05T05:02:20.728" v="59" actId="478"/>
          <ac:spMkLst>
            <pc:docMk/>
            <pc:sldMk cId="0" sldId="258"/>
            <ac:spMk id="6" creationId="{11495ABC-C6E6-20D8-390D-B8384A9D2807}"/>
          </ac:spMkLst>
        </pc:spChg>
        <pc:spChg chg="mod">
          <ac:chgData name="CHERN Cheng" userId="d62a071f-70b0-4ff7-8cfb-79a493b860d5" providerId="ADAL" clId="{34735CE7-1920-CD4B-B79E-D177122BE7F9}" dt="2023-07-05T05:04:45.822" v="173" actId="1076"/>
          <ac:spMkLst>
            <pc:docMk/>
            <pc:sldMk cId="0" sldId="258"/>
            <ac:spMk id="611" creationId="{00000000-0000-0000-0000-000000000000}"/>
          </ac:spMkLst>
        </pc:spChg>
        <pc:spChg chg="mod">
          <ac:chgData name="CHERN Cheng" userId="d62a071f-70b0-4ff7-8cfb-79a493b860d5" providerId="ADAL" clId="{34735CE7-1920-CD4B-B79E-D177122BE7F9}" dt="2023-07-05T05:05:03.446" v="177" actId="1076"/>
          <ac:spMkLst>
            <pc:docMk/>
            <pc:sldMk cId="0" sldId="258"/>
            <ac:spMk id="672" creationId="{00000000-0000-0000-0000-000000000000}"/>
          </ac:spMkLst>
        </pc:spChg>
        <pc:spChg chg="mod">
          <ac:chgData name="CHERN Cheng" userId="d62a071f-70b0-4ff7-8cfb-79a493b860d5" providerId="ADAL" clId="{34735CE7-1920-CD4B-B79E-D177122BE7F9}" dt="2023-07-05T05:04:55.635" v="175" actId="1076"/>
          <ac:spMkLst>
            <pc:docMk/>
            <pc:sldMk cId="0" sldId="258"/>
            <ac:spMk id="675" creationId="{00000000-0000-0000-0000-000000000000}"/>
          </ac:spMkLst>
        </pc:spChg>
        <pc:spChg chg="del">
          <ac:chgData name="CHERN Cheng" userId="d62a071f-70b0-4ff7-8cfb-79a493b860d5" providerId="ADAL" clId="{34735CE7-1920-CD4B-B79E-D177122BE7F9}" dt="2023-07-05T05:01:45.746" v="52" actId="478"/>
          <ac:spMkLst>
            <pc:docMk/>
            <pc:sldMk cId="0" sldId="258"/>
            <ac:spMk id="676" creationId="{00000000-0000-0000-0000-000000000000}"/>
          </ac:spMkLst>
        </pc:spChg>
        <pc:spChg chg="mod">
          <ac:chgData name="CHERN Cheng" userId="d62a071f-70b0-4ff7-8cfb-79a493b860d5" providerId="ADAL" clId="{34735CE7-1920-CD4B-B79E-D177122BE7F9}" dt="2023-07-05T05:05:31.730" v="180" actId="1076"/>
          <ac:spMkLst>
            <pc:docMk/>
            <pc:sldMk cId="0" sldId="258"/>
            <ac:spMk id="678" creationId="{00000000-0000-0000-0000-000000000000}"/>
          </ac:spMkLst>
        </pc:spChg>
        <pc:spChg chg="del">
          <ac:chgData name="CHERN Cheng" userId="d62a071f-70b0-4ff7-8cfb-79a493b860d5" providerId="ADAL" clId="{34735CE7-1920-CD4B-B79E-D177122BE7F9}" dt="2023-07-05T05:02:18.338" v="58" actId="478"/>
          <ac:spMkLst>
            <pc:docMk/>
            <pc:sldMk cId="0" sldId="258"/>
            <ac:spMk id="679" creationId="{00000000-0000-0000-0000-000000000000}"/>
          </ac:spMkLst>
        </pc:spChg>
        <pc:cxnChg chg="mod">
          <ac:chgData name="CHERN Cheng" userId="d62a071f-70b0-4ff7-8cfb-79a493b860d5" providerId="ADAL" clId="{34735CE7-1920-CD4B-B79E-D177122BE7F9}" dt="2023-07-05T05:04:40.870" v="172" actId="1076"/>
          <ac:cxnSpMkLst>
            <pc:docMk/>
            <pc:sldMk cId="0" sldId="258"/>
            <ac:cxnSpMk id="681" creationId="{00000000-0000-0000-0000-000000000000}"/>
          </ac:cxnSpMkLst>
        </pc:cxnChg>
        <pc:cxnChg chg="mod">
          <ac:chgData name="CHERN Cheng" userId="d62a071f-70b0-4ff7-8cfb-79a493b860d5" providerId="ADAL" clId="{34735CE7-1920-CD4B-B79E-D177122BE7F9}" dt="2023-07-05T05:04:59.871" v="176" actId="1076"/>
          <ac:cxnSpMkLst>
            <pc:docMk/>
            <pc:sldMk cId="0" sldId="258"/>
            <ac:cxnSpMk id="682" creationId="{00000000-0000-0000-0000-000000000000}"/>
          </ac:cxnSpMkLst>
        </pc:cxnChg>
        <pc:cxnChg chg="mod">
          <ac:chgData name="CHERN Cheng" userId="d62a071f-70b0-4ff7-8cfb-79a493b860d5" providerId="ADAL" clId="{34735CE7-1920-CD4B-B79E-D177122BE7F9}" dt="2023-07-05T05:04:51.054" v="174" actId="1076"/>
          <ac:cxnSpMkLst>
            <pc:docMk/>
            <pc:sldMk cId="0" sldId="258"/>
            <ac:cxnSpMk id="683" creationId="{00000000-0000-0000-0000-000000000000}"/>
          </ac:cxnSpMkLst>
        </pc:cxnChg>
        <pc:cxnChg chg="mod">
          <ac:chgData name="CHERN Cheng" userId="d62a071f-70b0-4ff7-8cfb-79a493b860d5" providerId="ADAL" clId="{34735CE7-1920-CD4B-B79E-D177122BE7F9}" dt="2023-07-05T05:05:36.637" v="183" actId="1036"/>
          <ac:cxnSpMkLst>
            <pc:docMk/>
            <pc:sldMk cId="0" sldId="258"/>
            <ac:cxnSpMk id="684" creationId="{00000000-0000-0000-0000-000000000000}"/>
          </ac:cxnSpMkLst>
        </pc:cxnChg>
      </pc:sldChg>
      <pc:sldChg chg="delSp modSp mod">
        <pc:chgData name="CHERN Cheng" userId="d62a071f-70b0-4ff7-8cfb-79a493b860d5" providerId="ADAL" clId="{34735CE7-1920-CD4B-B79E-D177122BE7F9}" dt="2023-07-05T05:06:26.010" v="209" actId="478"/>
        <pc:sldMkLst>
          <pc:docMk/>
          <pc:sldMk cId="0" sldId="259"/>
        </pc:sldMkLst>
        <pc:spChg chg="mod">
          <ac:chgData name="CHERN Cheng" userId="d62a071f-70b0-4ff7-8cfb-79a493b860d5" providerId="ADAL" clId="{34735CE7-1920-CD4B-B79E-D177122BE7F9}" dt="2023-07-05T05:03:25.179" v="140" actId="1076"/>
          <ac:spMkLst>
            <pc:docMk/>
            <pc:sldMk cId="0" sldId="259"/>
            <ac:spMk id="689" creationId="{00000000-0000-0000-0000-000000000000}"/>
          </ac:spMkLst>
        </pc:spChg>
        <pc:spChg chg="mod">
          <ac:chgData name="CHERN Cheng" userId="d62a071f-70b0-4ff7-8cfb-79a493b860d5" providerId="ADAL" clId="{34735CE7-1920-CD4B-B79E-D177122BE7F9}" dt="2023-07-05T05:06:08.915" v="205" actId="14100"/>
          <ac:spMkLst>
            <pc:docMk/>
            <pc:sldMk cId="0" sldId="259"/>
            <ac:spMk id="690" creationId="{00000000-0000-0000-0000-000000000000}"/>
          </ac:spMkLst>
        </pc:spChg>
        <pc:spChg chg="del mod">
          <ac:chgData name="CHERN Cheng" userId="d62a071f-70b0-4ff7-8cfb-79a493b860d5" providerId="ADAL" clId="{34735CE7-1920-CD4B-B79E-D177122BE7F9}" dt="2023-07-05T05:06:26.010" v="209" actId="478"/>
          <ac:spMkLst>
            <pc:docMk/>
            <pc:sldMk cId="0" sldId="259"/>
            <ac:spMk id="752" creationId="{00000000-0000-0000-0000-000000000000}"/>
          </ac:spMkLst>
        </pc:spChg>
        <pc:spChg chg="mod">
          <ac:chgData name="CHERN Cheng" userId="d62a071f-70b0-4ff7-8cfb-79a493b860d5" providerId="ADAL" clId="{34735CE7-1920-CD4B-B79E-D177122BE7F9}" dt="2023-07-05T05:06:13.037" v="206" actId="1076"/>
          <ac:spMkLst>
            <pc:docMk/>
            <pc:sldMk cId="0" sldId="259"/>
            <ac:spMk id="753" creationId="{00000000-0000-0000-0000-000000000000}"/>
          </ac:spMkLst>
        </pc:spChg>
      </pc:sldChg>
      <pc:sldChg chg="del">
        <pc:chgData name="CHERN Cheng" userId="d62a071f-70b0-4ff7-8cfb-79a493b860d5" providerId="ADAL" clId="{34735CE7-1920-CD4B-B79E-D177122BE7F9}" dt="2023-07-05T05:09:55.708" v="247" actId="2696"/>
        <pc:sldMkLst>
          <pc:docMk/>
          <pc:sldMk cId="0" sldId="260"/>
        </pc:sldMkLst>
      </pc:sldChg>
      <pc:sldChg chg="add del">
        <pc:chgData name="CHERN Cheng" userId="d62a071f-70b0-4ff7-8cfb-79a493b860d5" providerId="ADAL" clId="{34735CE7-1920-CD4B-B79E-D177122BE7F9}" dt="2023-07-05T05:10:10.132" v="250"/>
        <pc:sldMkLst>
          <pc:docMk/>
          <pc:sldMk cId="3030144719" sldId="260"/>
        </pc:sldMkLst>
      </pc:sldChg>
      <pc:sldChg chg="modSp mod">
        <pc:chgData name="CHERN Cheng" userId="d62a071f-70b0-4ff7-8cfb-79a493b860d5" providerId="ADAL" clId="{34735CE7-1920-CD4B-B79E-D177122BE7F9}" dt="2023-07-05T05:08:55.225" v="246" actId="1076"/>
        <pc:sldMkLst>
          <pc:docMk/>
          <pc:sldMk cId="0" sldId="261"/>
        </pc:sldMkLst>
        <pc:spChg chg="mod">
          <ac:chgData name="CHERN Cheng" userId="d62a071f-70b0-4ff7-8cfb-79a493b860d5" providerId="ADAL" clId="{34735CE7-1920-CD4B-B79E-D177122BE7F9}" dt="2023-07-05T05:08:11.777" v="224"/>
          <ac:spMkLst>
            <pc:docMk/>
            <pc:sldMk cId="0" sldId="261"/>
            <ac:spMk id="830" creationId="{00000000-0000-0000-0000-000000000000}"/>
          </ac:spMkLst>
        </pc:spChg>
        <pc:spChg chg="mod">
          <ac:chgData name="CHERN Cheng" userId="d62a071f-70b0-4ff7-8cfb-79a493b860d5" providerId="ADAL" clId="{34735CE7-1920-CD4B-B79E-D177122BE7F9}" dt="2023-07-05T05:06:44.650" v="223" actId="20577"/>
          <ac:spMkLst>
            <pc:docMk/>
            <pc:sldMk cId="0" sldId="261"/>
            <ac:spMk id="832" creationId="{00000000-0000-0000-0000-000000000000}"/>
          </ac:spMkLst>
        </pc:spChg>
        <pc:spChg chg="mod">
          <ac:chgData name="CHERN Cheng" userId="d62a071f-70b0-4ff7-8cfb-79a493b860d5" providerId="ADAL" clId="{34735CE7-1920-CD4B-B79E-D177122BE7F9}" dt="2023-07-05T05:08:55.225" v="246" actId="1076"/>
          <ac:spMkLst>
            <pc:docMk/>
            <pc:sldMk cId="0" sldId="261"/>
            <ac:spMk id="880" creationId="{00000000-0000-0000-0000-000000000000}"/>
          </ac:spMkLst>
        </pc:spChg>
      </pc:sldChg>
      <pc:sldChg chg="modSp del mod setBg modNotes">
        <pc:chgData name="CHERN Cheng" userId="d62a071f-70b0-4ff7-8cfb-79a493b860d5" providerId="ADAL" clId="{34735CE7-1920-CD4B-B79E-D177122BE7F9}" dt="2023-07-05T06:38:43.576" v="1213" actId="2696"/>
        <pc:sldMkLst>
          <pc:docMk/>
          <pc:sldMk cId="0" sldId="262"/>
        </pc:sldMkLst>
        <pc:spChg chg="mod">
          <ac:chgData name="CHERN Cheng" userId="d62a071f-70b0-4ff7-8cfb-79a493b860d5" providerId="ADAL" clId="{34735CE7-1920-CD4B-B79E-D177122BE7F9}" dt="2023-07-05T05:55:49.097" v="847" actId="1076"/>
          <ac:spMkLst>
            <pc:docMk/>
            <pc:sldMk cId="0" sldId="262"/>
            <ac:spMk id="886" creationId="{00000000-0000-0000-0000-000000000000}"/>
          </ac:spMkLst>
        </pc:spChg>
        <pc:spChg chg="mod">
          <ac:chgData name="CHERN Cheng" userId="d62a071f-70b0-4ff7-8cfb-79a493b860d5" providerId="ADAL" clId="{34735CE7-1920-CD4B-B79E-D177122BE7F9}" dt="2023-07-05T05:18:40.743" v="317" actId="14100"/>
          <ac:spMkLst>
            <pc:docMk/>
            <pc:sldMk cId="0" sldId="262"/>
            <ac:spMk id="887" creationId="{00000000-0000-0000-0000-000000000000}"/>
          </ac:spMkLst>
        </pc:spChg>
        <pc:spChg chg="mod">
          <ac:chgData name="CHERN Cheng" userId="d62a071f-70b0-4ff7-8cfb-79a493b860d5" providerId="ADAL" clId="{34735CE7-1920-CD4B-B79E-D177122BE7F9}" dt="2023-07-05T06:37:32.106" v="1199"/>
          <ac:spMkLst>
            <pc:docMk/>
            <pc:sldMk cId="0" sldId="262"/>
            <ac:spMk id="888" creationId="{00000000-0000-0000-0000-000000000000}"/>
          </ac:spMkLst>
        </pc:spChg>
        <pc:spChg chg="mod">
          <ac:chgData name="CHERN Cheng" userId="d62a071f-70b0-4ff7-8cfb-79a493b860d5" providerId="ADAL" clId="{34735CE7-1920-CD4B-B79E-D177122BE7F9}" dt="2023-07-05T05:42:35.033" v="716" actId="1076"/>
          <ac:spMkLst>
            <pc:docMk/>
            <pc:sldMk cId="0" sldId="262"/>
            <ac:spMk id="889" creationId="{00000000-0000-0000-0000-000000000000}"/>
          </ac:spMkLst>
        </pc:spChg>
      </pc:sldChg>
      <pc:sldChg chg="addSp delSp modSp del mod modNotes">
        <pc:chgData name="CHERN Cheng" userId="d62a071f-70b0-4ff7-8cfb-79a493b860d5" providerId="ADAL" clId="{34735CE7-1920-CD4B-B79E-D177122BE7F9}" dt="2023-07-05T06:40:11.245" v="1227" actId="2696"/>
        <pc:sldMkLst>
          <pc:docMk/>
          <pc:sldMk cId="0" sldId="263"/>
        </pc:sldMkLst>
        <pc:spChg chg="add del mod">
          <ac:chgData name="CHERN Cheng" userId="d62a071f-70b0-4ff7-8cfb-79a493b860d5" providerId="ADAL" clId="{34735CE7-1920-CD4B-B79E-D177122BE7F9}" dt="2023-07-05T06:39:22" v="1219" actId="767"/>
          <ac:spMkLst>
            <pc:docMk/>
            <pc:sldMk cId="0" sldId="263"/>
            <ac:spMk id="2" creationId="{A5A3439C-5169-1433-657E-26F866D57BF3}"/>
          </ac:spMkLst>
        </pc:spChg>
        <pc:spChg chg="mod">
          <ac:chgData name="CHERN Cheng" userId="d62a071f-70b0-4ff7-8cfb-79a493b860d5" providerId="ADAL" clId="{34735CE7-1920-CD4B-B79E-D177122BE7F9}" dt="2023-07-05T05:39:34.429" v="667" actId="5793"/>
          <ac:spMkLst>
            <pc:docMk/>
            <pc:sldMk cId="0" sldId="263"/>
            <ac:spMk id="952" creationId="{00000000-0000-0000-0000-000000000000}"/>
          </ac:spMkLst>
        </pc:spChg>
        <pc:spChg chg="mod">
          <ac:chgData name="CHERN Cheng" userId="d62a071f-70b0-4ff7-8cfb-79a493b860d5" providerId="ADAL" clId="{34735CE7-1920-CD4B-B79E-D177122BE7F9}" dt="2023-07-05T05:40:54.332" v="685" actId="1076"/>
          <ac:spMkLst>
            <pc:docMk/>
            <pc:sldMk cId="0" sldId="263"/>
            <ac:spMk id="1011" creationId="{00000000-0000-0000-0000-000000000000}"/>
          </ac:spMkLst>
        </pc:spChg>
        <pc:spChg chg="del">
          <ac:chgData name="CHERN Cheng" userId="d62a071f-70b0-4ff7-8cfb-79a493b860d5" providerId="ADAL" clId="{34735CE7-1920-CD4B-B79E-D177122BE7F9}" dt="2023-07-05T05:41:07.887" v="692" actId="478"/>
          <ac:spMkLst>
            <pc:docMk/>
            <pc:sldMk cId="0" sldId="263"/>
            <ac:spMk id="1012" creationId="{00000000-0000-0000-0000-000000000000}"/>
          </ac:spMkLst>
        </pc:spChg>
        <pc:spChg chg="del">
          <ac:chgData name="CHERN Cheng" userId="d62a071f-70b0-4ff7-8cfb-79a493b860d5" providerId="ADAL" clId="{34735CE7-1920-CD4B-B79E-D177122BE7F9}" dt="2023-07-05T05:40:56.686" v="686" actId="478"/>
          <ac:spMkLst>
            <pc:docMk/>
            <pc:sldMk cId="0" sldId="263"/>
            <ac:spMk id="1014" creationId="{00000000-0000-0000-0000-000000000000}"/>
          </ac:spMkLst>
        </pc:spChg>
        <pc:spChg chg="del">
          <ac:chgData name="CHERN Cheng" userId="d62a071f-70b0-4ff7-8cfb-79a493b860d5" providerId="ADAL" clId="{34735CE7-1920-CD4B-B79E-D177122BE7F9}" dt="2023-07-05T05:41:04.149" v="690" actId="478"/>
          <ac:spMkLst>
            <pc:docMk/>
            <pc:sldMk cId="0" sldId="263"/>
            <ac:spMk id="1015" creationId="{00000000-0000-0000-0000-000000000000}"/>
          </ac:spMkLst>
        </pc:spChg>
        <pc:spChg chg="del">
          <ac:chgData name="CHERN Cheng" userId="d62a071f-70b0-4ff7-8cfb-79a493b860d5" providerId="ADAL" clId="{34735CE7-1920-CD4B-B79E-D177122BE7F9}" dt="2023-07-05T05:40:59.242" v="687" actId="478"/>
          <ac:spMkLst>
            <pc:docMk/>
            <pc:sldMk cId="0" sldId="263"/>
            <ac:spMk id="1017" creationId="{00000000-0000-0000-0000-000000000000}"/>
          </ac:spMkLst>
        </pc:spChg>
        <pc:spChg chg="del">
          <ac:chgData name="CHERN Cheng" userId="d62a071f-70b0-4ff7-8cfb-79a493b860d5" providerId="ADAL" clId="{34735CE7-1920-CD4B-B79E-D177122BE7F9}" dt="2023-07-05T05:41:01.643" v="688" actId="478"/>
          <ac:spMkLst>
            <pc:docMk/>
            <pc:sldMk cId="0" sldId="263"/>
            <ac:spMk id="1018" creationId="{00000000-0000-0000-0000-000000000000}"/>
          </ac:spMkLst>
        </pc:spChg>
        <pc:spChg chg="del mod">
          <ac:chgData name="CHERN Cheng" userId="d62a071f-70b0-4ff7-8cfb-79a493b860d5" providerId="ADAL" clId="{34735CE7-1920-CD4B-B79E-D177122BE7F9}" dt="2023-07-05T05:40:48.521" v="684" actId="478"/>
          <ac:spMkLst>
            <pc:docMk/>
            <pc:sldMk cId="0" sldId="263"/>
            <ac:spMk id="1020" creationId="{00000000-0000-0000-0000-000000000000}"/>
          </ac:spMkLst>
        </pc:spChg>
        <pc:spChg chg="del">
          <ac:chgData name="CHERN Cheng" userId="d62a071f-70b0-4ff7-8cfb-79a493b860d5" providerId="ADAL" clId="{34735CE7-1920-CD4B-B79E-D177122BE7F9}" dt="2023-07-05T05:40:46.237" v="683" actId="478"/>
          <ac:spMkLst>
            <pc:docMk/>
            <pc:sldMk cId="0" sldId="263"/>
            <ac:spMk id="1021" creationId="{00000000-0000-0000-0000-000000000000}"/>
          </ac:spMkLst>
        </pc:spChg>
        <pc:spChg chg="del mod">
          <ac:chgData name="CHERN Cheng" userId="d62a071f-70b0-4ff7-8cfb-79a493b860d5" providerId="ADAL" clId="{34735CE7-1920-CD4B-B79E-D177122BE7F9}" dt="2023-07-05T05:40:43.190" v="682" actId="478"/>
          <ac:spMkLst>
            <pc:docMk/>
            <pc:sldMk cId="0" sldId="263"/>
            <ac:spMk id="1022" creationId="{00000000-0000-0000-0000-000000000000}"/>
          </ac:spMkLst>
        </pc:spChg>
        <pc:cxnChg chg="del">
          <ac:chgData name="CHERN Cheng" userId="d62a071f-70b0-4ff7-8cfb-79a493b860d5" providerId="ADAL" clId="{34735CE7-1920-CD4B-B79E-D177122BE7F9}" dt="2023-07-05T05:41:09.349" v="693" actId="478"/>
          <ac:cxnSpMkLst>
            <pc:docMk/>
            <pc:sldMk cId="0" sldId="263"/>
            <ac:cxnSpMk id="1013" creationId="{00000000-0000-0000-0000-000000000000}"/>
          </ac:cxnSpMkLst>
        </pc:cxnChg>
        <pc:cxnChg chg="del">
          <ac:chgData name="CHERN Cheng" userId="d62a071f-70b0-4ff7-8cfb-79a493b860d5" providerId="ADAL" clId="{34735CE7-1920-CD4B-B79E-D177122BE7F9}" dt="2023-07-05T05:41:06.304" v="691" actId="478"/>
          <ac:cxnSpMkLst>
            <pc:docMk/>
            <pc:sldMk cId="0" sldId="263"/>
            <ac:cxnSpMk id="1016" creationId="{00000000-0000-0000-0000-000000000000}"/>
          </ac:cxnSpMkLst>
        </pc:cxnChg>
        <pc:cxnChg chg="del">
          <ac:chgData name="CHERN Cheng" userId="d62a071f-70b0-4ff7-8cfb-79a493b860d5" providerId="ADAL" clId="{34735CE7-1920-CD4B-B79E-D177122BE7F9}" dt="2023-07-05T05:41:02.697" v="689" actId="478"/>
          <ac:cxnSpMkLst>
            <pc:docMk/>
            <pc:sldMk cId="0" sldId="263"/>
            <ac:cxnSpMk id="1019" creationId="{00000000-0000-0000-0000-000000000000}"/>
          </ac:cxnSpMkLst>
        </pc:cxnChg>
        <pc:cxnChg chg="mod">
          <ac:chgData name="CHERN Cheng" userId="d62a071f-70b0-4ff7-8cfb-79a493b860d5" providerId="ADAL" clId="{34735CE7-1920-CD4B-B79E-D177122BE7F9}" dt="2023-07-05T05:56:14.778" v="852" actId="1076"/>
          <ac:cxnSpMkLst>
            <pc:docMk/>
            <pc:sldMk cId="0" sldId="263"/>
            <ac:cxnSpMk id="1023" creationId="{00000000-0000-0000-0000-000000000000}"/>
          </ac:cxnSpMkLst>
        </pc:cxnChg>
      </pc:sldChg>
      <pc:sldChg chg="addSp delSp modSp mod modNotes modNotesTx">
        <pc:chgData name="CHERN Cheng" userId="d62a071f-70b0-4ff7-8cfb-79a493b860d5" providerId="ADAL" clId="{34735CE7-1920-CD4B-B79E-D177122BE7F9}" dt="2023-07-07T04:53:10.170" v="9361" actId="20577"/>
        <pc:sldMkLst>
          <pc:docMk/>
          <pc:sldMk cId="0" sldId="264"/>
        </pc:sldMkLst>
        <pc:spChg chg="add del mod">
          <ac:chgData name="CHERN Cheng" userId="d62a071f-70b0-4ff7-8cfb-79a493b860d5" providerId="ADAL" clId="{34735CE7-1920-CD4B-B79E-D177122BE7F9}" dt="2023-07-05T05:45:35.366" v="802"/>
          <ac:spMkLst>
            <pc:docMk/>
            <pc:sldMk cId="0" sldId="264"/>
            <ac:spMk id="2" creationId="{B33F16F9-4032-7650-04E9-478F71541D2D}"/>
          </ac:spMkLst>
        </pc:spChg>
        <pc:spChg chg="mod">
          <ac:chgData name="CHERN Cheng" userId="d62a071f-70b0-4ff7-8cfb-79a493b860d5" providerId="ADAL" clId="{34735CE7-1920-CD4B-B79E-D177122BE7F9}" dt="2023-07-05T05:56:04.222" v="849" actId="1076"/>
          <ac:spMkLst>
            <pc:docMk/>
            <pc:sldMk cId="0" sldId="264"/>
            <ac:spMk id="1091" creationId="{00000000-0000-0000-0000-000000000000}"/>
          </ac:spMkLst>
        </pc:spChg>
        <pc:spChg chg="del mod">
          <ac:chgData name="CHERN Cheng" userId="d62a071f-70b0-4ff7-8cfb-79a493b860d5" providerId="ADAL" clId="{34735CE7-1920-CD4B-B79E-D177122BE7F9}" dt="2023-07-05T05:45:40.843" v="806" actId="478"/>
          <ac:spMkLst>
            <pc:docMk/>
            <pc:sldMk cId="0" sldId="264"/>
            <ac:spMk id="1092" creationId="{00000000-0000-0000-0000-000000000000}"/>
          </ac:spMkLst>
        </pc:spChg>
        <pc:spChg chg="del">
          <ac:chgData name="CHERN Cheng" userId="d62a071f-70b0-4ff7-8cfb-79a493b860d5" providerId="ADAL" clId="{34735CE7-1920-CD4B-B79E-D177122BE7F9}" dt="2023-07-05T05:45:52.139" v="812" actId="478"/>
          <ac:spMkLst>
            <pc:docMk/>
            <pc:sldMk cId="0" sldId="264"/>
            <ac:spMk id="1093" creationId="{00000000-0000-0000-0000-000000000000}"/>
          </ac:spMkLst>
        </pc:spChg>
        <pc:spChg chg="del mod">
          <ac:chgData name="CHERN Cheng" userId="d62a071f-70b0-4ff7-8cfb-79a493b860d5" providerId="ADAL" clId="{34735CE7-1920-CD4B-B79E-D177122BE7F9}" dt="2023-07-05T05:45:59.328" v="817" actId="478"/>
          <ac:spMkLst>
            <pc:docMk/>
            <pc:sldMk cId="0" sldId="264"/>
            <ac:spMk id="1094" creationId="{00000000-0000-0000-0000-000000000000}"/>
          </ac:spMkLst>
        </pc:spChg>
        <pc:spChg chg="del">
          <ac:chgData name="CHERN Cheng" userId="d62a071f-70b0-4ff7-8cfb-79a493b860d5" providerId="ADAL" clId="{34735CE7-1920-CD4B-B79E-D177122BE7F9}" dt="2023-07-05T05:45:35.128" v="800" actId="478"/>
          <ac:spMkLst>
            <pc:docMk/>
            <pc:sldMk cId="0" sldId="264"/>
            <ac:spMk id="1096" creationId="{00000000-0000-0000-0000-000000000000}"/>
          </ac:spMkLst>
        </pc:spChg>
        <pc:spChg chg="del">
          <ac:chgData name="CHERN Cheng" userId="d62a071f-70b0-4ff7-8cfb-79a493b860d5" providerId="ADAL" clId="{34735CE7-1920-CD4B-B79E-D177122BE7F9}" dt="2023-07-05T05:45:50.394" v="811" actId="478"/>
          <ac:spMkLst>
            <pc:docMk/>
            <pc:sldMk cId="0" sldId="264"/>
            <ac:spMk id="1097" creationId="{00000000-0000-0000-0000-000000000000}"/>
          </ac:spMkLst>
        </pc:spChg>
        <pc:spChg chg="del">
          <ac:chgData name="CHERN Cheng" userId="d62a071f-70b0-4ff7-8cfb-79a493b860d5" providerId="ADAL" clId="{34735CE7-1920-CD4B-B79E-D177122BE7F9}" dt="2023-07-05T05:45:57.811" v="815" actId="478"/>
          <ac:spMkLst>
            <pc:docMk/>
            <pc:sldMk cId="0" sldId="264"/>
            <ac:spMk id="1098" creationId="{00000000-0000-0000-0000-000000000000}"/>
          </ac:spMkLst>
        </pc:spChg>
        <pc:spChg chg="del">
          <ac:chgData name="CHERN Cheng" userId="d62a071f-70b0-4ff7-8cfb-79a493b860d5" providerId="ADAL" clId="{34735CE7-1920-CD4B-B79E-D177122BE7F9}" dt="2023-07-05T05:45:42.905" v="807" actId="478"/>
          <ac:spMkLst>
            <pc:docMk/>
            <pc:sldMk cId="0" sldId="264"/>
            <ac:spMk id="1101" creationId="{00000000-0000-0000-0000-000000000000}"/>
          </ac:spMkLst>
        </pc:spChg>
        <pc:spChg chg="del">
          <ac:chgData name="CHERN Cheng" userId="d62a071f-70b0-4ff7-8cfb-79a493b860d5" providerId="ADAL" clId="{34735CE7-1920-CD4B-B79E-D177122BE7F9}" dt="2023-07-05T05:45:45.515" v="809" actId="478"/>
          <ac:spMkLst>
            <pc:docMk/>
            <pc:sldMk cId="0" sldId="264"/>
            <ac:spMk id="1102" creationId="{00000000-0000-0000-0000-000000000000}"/>
          </ac:spMkLst>
        </pc:spChg>
        <pc:spChg chg="del">
          <ac:chgData name="CHERN Cheng" userId="d62a071f-70b0-4ff7-8cfb-79a493b860d5" providerId="ADAL" clId="{34735CE7-1920-CD4B-B79E-D177122BE7F9}" dt="2023-07-05T05:46:00.793" v="818" actId="478"/>
          <ac:spMkLst>
            <pc:docMk/>
            <pc:sldMk cId="0" sldId="264"/>
            <ac:spMk id="1105" creationId="{00000000-0000-0000-0000-000000000000}"/>
          </ac:spMkLst>
        </pc:spChg>
        <pc:spChg chg="del">
          <ac:chgData name="CHERN Cheng" userId="d62a071f-70b0-4ff7-8cfb-79a493b860d5" providerId="ADAL" clId="{34735CE7-1920-CD4B-B79E-D177122BE7F9}" dt="2023-07-05T05:46:02.264" v="819" actId="478"/>
          <ac:spMkLst>
            <pc:docMk/>
            <pc:sldMk cId="0" sldId="264"/>
            <ac:spMk id="1106" creationId="{00000000-0000-0000-0000-000000000000}"/>
          </ac:spMkLst>
        </pc:spChg>
        <pc:picChg chg="add mod">
          <ac:chgData name="CHERN Cheng" userId="d62a071f-70b0-4ff7-8cfb-79a493b860d5" providerId="ADAL" clId="{34735CE7-1920-CD4B-B79E-D177122BE7F9}" dt="2023-07-05T05:56:07.577" v="850" actId="1076"/>
          <ac:picMkLst>
            <pc:docMk/>
            <pc:sldMk cId="0" sldId="264"/>
            <ac:picMk id="3" creationId="{B7DB1509-BB35-6C6F-FD9A-5BAFD6A40AFE}"/>
          </ac:picMkLst>
        </pc:picChg>
        <pc:cxnChg chg="del mod">
          <ac:chgData name="CHERN Cheng" userId="d62a071f-70b0-4ff7-8cfb-79a493b860d5" providerId="ADAL" clId="{34735CE7-1920-CD4B-B79E-D177122BE7F9}" dt="2023-07-05T05:45:32.835" v="799" actId="478"/>
          <ac:cxnSpMkLst>
            <pc:docMk/>
            <pc:sldMk cId="0" sldId="264"/>
            <ac:cxnSpMk id="1095" creationId="{00000000-0000-0000-0000-000000000000}"/>
          </ac:cxnSpMkLst>
        </pc:cxnChg>
        <pc:cxnChg chg="del mod">
          <ac:chgData name="CHERN Cheng" userId="d62a071f-70b0-4ff7-8cfb-79a493b860d5" providerId="ADAL" clId="{34735CE7-1920-CD4B-B79E-D177122BE7F9}" dt="2023-07-05T05:45:57.022" v="814" actId="478"/>
          <ac:cxnSpMkLst>
            <pc:docMk/>
            <pc:sldMk cId="0" sldId="264"/>
            <ac:cxnSpMk id="1099" creationId="{00000000-0000-0000-0000-000000000000}"/>
          </ac:cxnSpMkLst>
        </pc:cxnChg>
        <pc:cxnChg chg="del mod">
          <ac:chgData name="CHERN Cheng" userId="d62a071f-70b0-4ff7-8cfb-79a493b860d5" providerId="ADAL" clId="{34735CE7-1920-CD4B-B79E-D177122BE7F9}" dt="2023-07-05T05:45:36.502" v="803" actId="478"/>
          <ac:cxnSpMkLst>
            <pc:docMk/>
            <pc:sldMk cId="0" sldId="264"/>
            <ac:cxnSpMk id="1100" creationId="{00000000-0000-0000-0000-000000000000}"/>
          </ac:cxnSpMkLst>
        </pc:cxnChg>
        <pc:cxnChg chg="del">
          <ac:chgData name="CHERN Cheng" userId="d62a071f-70b0-4ff7-8cfb-79a493b860d5" providerId="ADAL" clId="{34735CE7-1920-CD4B-B79E-D177122BE7F9}" dt="2023-07-05T05:45:44.391" v="808" actId="478"/>
          <ac:cxnSpMkLst>
            <pc:docMk/>
            <pc:sldMk cId="0" sldId="264"/>
            <ac:cxnSpMk id="1107" creationId="{00000000-0000-0000-0000-000000000000}"/>
          </ac:cxnSpMkLst>
        </pc:cxnChg>
        <pc:cxnChg chg="del">
          <ac:chgData name="CHERN Cheng" userId="d62a071f-70b0-4ff7-8cfb-79a493b860d5" providerId="ADAL" clId="{34735CE7-1920-CD4B-B79E-D177122BE7F9}" dt="2023-07-05T05:46:03.247" v="820" actId="478"/>
          <ac:cxnSpMkLst>
            <pc:docMk/>
            <pc:sldMk cId="0" sldId="264"/>
            <ac:cxnSpMk id="1109" creationId="{00000000-0000-0000-0000-000000000000}"/>
          </ac:cxnSpMkLst>
        </pc:cxnChg>
      </pc:sldChg>
      <pc:sldChg chg="addSp delSp modSp mod modShow modNotes">
        <pc:chgData name="CHERN Cheng" userId="d62a071f-70b0-4ff7-8cfb-79a493b860d5" providerId="ADAL" clId="{34735CE7-1920-CD4B-B79E-D177122BE7F9}" dt="2023-07-07T03:42:13.794" v="9078" actId="20577"/>
        <pc:sldMkLst>
          <pc:docMk/>
          <pc:sldMk cId="0" sldId="265"/>
        </pc:sldMkLst>
        <pc:spChg chg="add del mod">
          <ac:chgData name="CHERN Cheng" userId="d62a071f-70b0-4ff7-8cfb-79a493b860d5" providerId="ADAL" clId="{34735CE7-1920-CD4B-B79E-D177122BE7F9}" dt="2023-07-05T05:58:03.615" v="857" actId="478"/>
          <ac:spMkLst>
            <pc:docMk/>
            <pc:sldMk cId="0" sldId="265"/>
            <ac:spMk id="4" creationId="{3353723F-D045-ED9E-264C-C036CBF039C3}"/>
          </ac:spMkLst>
        </pc:spChg>
        <pc:spChg chg="add del mod">
          <ac:chgData name="CHERN Cheng" userId="d62a071f-70b0-4ff7-8cfb-79a493b860d5" providerId="ADAL" clId="{34735CE7-1920-CD4B-B79E-D177122BE7F9}" dt="2023-07-05T05:58:08.293" v="859" actId="478"/>
          <ac:spMkLst>
            <pc:docMk/>
            <pc:sldMk cId="0" sldId="265"/>
            <ac:spMk id="6" creationId="{1465B8AA-567A-322E-4EB4-BB56A5D09B95}"/>
          </ac:spMkLst>
        </pc:spChg>
        <pc:spChg chg="add del mod">
          <ac:chgData name="CHERN Cheng" userId="d62a071f-70b0-4ff7-8cfb-79a493b860d5" providerId="ADAL" clId="{34735CE7-1920-CD4B-B79E-D177122BE7F9}" dt="2023-07-05T05:58:12.752" v="861" actId="478"/>
          <ac:spMkLst>
            <pc:docMk/>
            <pc:sldMk cId="0" sldId="265"/>
            <ac:spMk id="8" creationId="{2129DB87-63D2-F310-7A2C-817932D4B560}"/>
          </ac:spMkLst>
        </pc:spChg>
        <pc:spChg chg="add del mod">
          <ac:chgData name="CHERN Cheng" userId="d62a071f-70b0-4ff7-8cfb-79a493b860d5" providerId="ADAL" clId="{34735CE7-1920-CD4B-B79E-D177122BE7F9}" dt="2023-07-05T05:58:20.744" v="863" actId="478"/>
          <ac:spMkLst>
            <pc:docMk/>
            <pc:sldMk cId="0" sldId="265"/>
            <ac:spMk id="10" creationId="{0811622D-0252-0F3D-09AF-56F4ED6092A9}"/>
          </ac:spMkLst>
        </pc:spChg>
        <pc:spChg chg="add del mod">
          <ac:chgData name="CHERN Cheng" userId="d62a071f-70b0-4ff7-8cfb-79a493b860d5" providerId="ADAL" clId="{34735CE7-1920-CD4B-B79E-D177122BE7F9}" dt="2023-07-05T05:58:26.950" v="865" actId="478"/>
          <ac:spMkLst>
            <pc:docMk/>
            <pc:sldMk cId="0" sldId="265"/>
            <ac:spMk id="12" creationId="{5856C2D8-2A62-3CB5-93C4-96DDB1D56EB9}"/>
          </ac:spMkLst>
        </pc:spChg>
        <pc:spChg chg="add del mod">
          <ac:chgData name="CHERN Cheng" userId="d62a071f-70b0-4ff7-8cfb-79a493b860d5" providerId="ADAL" clId="{34735CE7-1920-CD4B-B79E-D177122BE7F9}" dt="2023-07-05T05:58:36.099" v="867" actId="478"/>
          <ac:spMkLst>
            <pc:docMk/>
            <pc:sldMk cId="0" sldId="265"/>
            <ac:spMk id="14" creationId="{99E86D8A-FD1D-8EF6-65FD-92141937FCCE}"/>
          </ac:spMkLst>
        </pc:spChg>
        <pc:spChg chg="add del mod">
          <ac:chgData name="CHERN Cheng" userId="d62a071f-70b0-4ff7-8cfb-79a493b860d5" providerId="ADAL" clId="{34735CE7-1920-CD4B-B79E-D177122BE7F9}" dt="2023-07-05T05:58:39.393" v="869" actId="478"/>
          <ac:spMkLst>
            <pc:docMk/>
            <pc:sldMk cId="0" sldId="265"/>
            <ac:spMk id="16" creationId="{83DD47A0-33B0-E08A-339D-05A314E4DF6F}"/>
          </ac:spMkLst>
        </pc:spChg>
        <pc:spChg chg="add del mod">
          <ac:chgData name="CHERN Cheng" userId="d62a071f-70b0-4ff7-8cfb-79a493b860d5" providerId="ADAL" clId="{34735CE7-1920-CD4B-B79E-D177122BE7F9}" dt="2023-07-05T05:59:07.117" v="875" actId="478"/>
          <ac:spMkLst>
            <pc:docMk/>
            <pc:sldMk cId="0" sldId="265"/>
            <ac:spMk id="18" creationId="{F12C5881-FF2D-9F3C-0599-CE8B0E79A087}"/>
          </ac:spMkLst>
        </pc:spChg>
        <pc:spChg chg="add del mod">
          <ac:chgData name="CHERN Cheng" userId="d62a071f-70b0-4ff7-8cfb-79a493b860d5" providerId="ADAL" clId="{34735CE7-1920-CD4B-B79E-D177122BE7F9}" dt="2023-07-05T05:59:17.834" v="880" actId="478"/>
          <ac:spMkLst>
            <pc:docMk/>
            <pc:sldMk cId="0" sldId="265"/>
            <ac:spMk id="20" creationId="{0D099693-7C95-6216-1267-E24DC27DEBCE}"/>
          </ac:spMkLst>
        </pc:spChg>
        <pc:spChg chg="add del mod">
          <ac:chgData name="CHERN Cheng" userId="d62a071f-70b0-4ff7-8cfb-79a493b860d5" providerId="ADAL" clId="{34735CE7-1920-CD4B-B79E-D177122BE7F9}" dt="2023-07-05T05:59:59.471" v="887" actId="478"/>
          <ac:spMkLst>
            <pc:docMk/>
            <pc:sldMk cId="0" sldId="265"/>
            <ac:spMk id="22" creationId="{E31D5656-7439-8AA0-CB43-5ED52EC117BC}"/>
          </ac:spMkLst>
        </pc:spChg>
        <pc:spChg chg="add del mod">
          <ac:chgData name="CHERN Cheng" userId="d62a071f-70b0-4ff7-8cfb-79a493b860d5" providerId="ADAL" clId="{34735CE7-1920-CD4B-B79E-D177122BE7F9}" dt="2023-07-05T06:00:19.982" v="894" actId="478"/>
          <ac:spMkLst>
            <pc:docMk/>
            <pc:sldMk cId="0" sldId="265"/>
            <ac:spMk id="25" creationId="{5EDB2C9D-47D0-E2C0-A9D9-C9297A135B6D}"/>
          </ac:spMkLst>
        </pc:spChg>
        <pc:spChg chg="mod">
          <ac:chgData name="CHERN Cheng" userId="d62a071f-70b0-4ff7-8cfb-79a493b860d5" providerId="ADAL" clId="{34735CE7-1920-CD4B-B79E-D177122BE7F9}" dt="2023-07-07T03:42:13.794" v="9078" actId="20577"/>
          <ac:spMkLst>
            <pc:docMk/>
            <pc:sldMk cId="0" sldId="265"/>
            <ac:spMk id="1114" creationId="{00000000-0000-0000-0000-000000000000}"/>
          </ac:spMkLst>
        </pc:spChg>
        <pc:spChg chg="del">
          <ac:chgData name="CHERN Cheng" userId="d62a071f-70b0-4ff7-8cfb-79a493b860d5" providerId="ADAL" clId="{34735CE7-1920-CD4B-B79E-D177122BE7F9}" dt="2023-07-05T06:00:17.005" v="893" actId="478"/>
          <ac:spMkLst>
            <pc:docMk/>
            <pc:sldMk cId="0" sldId="265"/>
            <ac:spMk id="1115" creationId="{00000000-0000-0000-0000-000000000000}"/>
          </ac:spMkLst>
        </pc:spChg>
        <pc:spChg chg="del">
          <ac:chgData name="CHERN Cheng" userId="d62a071f-70b0-4ff7-8cfb-79a493b860d5" providerId="ADAL" clId="{34735CE7-1920-CD4B-B79E-D177122BE7F9}" dt="2023-07-05T05:59:16.741" v="879" actId="478"/>
          <ac:spMkLst>
            <pc:docMk/>
            <pc:sldMk cId="0" sldId="265"/>
            <ac:spMk id="1116" creationId="{00000000-0000-0000-0000-000000000000}"/>
          </ac:spMkLst>
        </pc:spChg>
        <pc:spChg chg="del">
          <ac:chgData name="CHERN Cheng" userId="d62a071f-70b0-4ff7-8cfb-79a493b860d5" providerId="ADAL" clId="{34735CE7-1920-CD4B-B79E-D177122BE7F9}" dt="2023-07-05T05:58:06.923" v="858" actId="478"/>
          <ac:spMkLst>
            <pc:docMk/>
            <pc:sldMk cId="0" sldId="265"/>
            <ac:spMk id="1117" creationId="{00000000-0000-0000-0000-000000000000}"/>
          </ac:spMkLst>
        </pc:spChg>
        <pc:spChg chg="del mod">
          <ac:chgData name="CHERN Cheng" userId="d62a071f-70b0-4ff7-8cfb-79a493b860d5" providerId="ADAL" clId="{34735CE7-1920-CD4B-B79E-D177122BE7F9}" dt="2023-07-05T05:58:01.525" v="856" actId="478"/>
          <ac:spMkLst>
            <pc:docMk/>
            <pc:sldMk cId="0" sldId="265"/>
            <ac:spMk id="1118" creationId="{00000000-0000-0000-0000-000000000000}"/>
          </ac:spMkLst>
        </pc:spChg>
        <pc:spChg chg="del">
          <ac:chgData name="CHERN Cheng" userId="d62a071f-70b0-4ff7-8cfb-79a493b860d5" providerId="ADAL" clId="{34735CE7-1920-CD4B-B79E-D177122BE7F9}" dt="2023-07-05T05:59:56.079" v="886" actId="478"/>
          <ac:spMkLst>
            <pc:docMk/>
            <pc:sldMk cId="0" sldId="265"/>
            <ac:spMk id="1120" creationId="{00000000-0000-0000-0000-000000000000}"/>
          </ac:spMkLst>
        </pc:spChg>
        <pc:spChg chg="del">
          <ac:chgData name="CHERN Cheng" userId="d62a071f-70b0-4ff7-8cfb-79a493b860d5" providerId="ADAL" clId="{34735CE7-1920-CD4B-B79E-D177122BE7F9}" dt="2023-07-05T05:58:15.747" v="862" actId="478"/>
          <ac:spMkLst>
            <pc:docMk/>
            <pc:sldMk cId="0" sldId="265"/>
            <ac:spMk id="1121" creationId="{00000000-0000-0000-0000-000000000000}"/>
          </ac:spMkLst>
        </pc:spChg>
        <pc:spChg chg="del">
          <ac:chgData name="CHERN Cheng" userId="d62a071f-70b0-4ff7-8cfb-79a493b860d5" providerId="ADAL" clId="{34735CE7-1920-CD4B-B79E-D177122BE7F9}" dt="2023-07-05T05:58:10.796" v="860" actId="478"/>
          <ac:spMkLst>
            <pc:docMk/>
            <pc:sldMk cId="0" sldId="265"/>
            <ac:spMk id="1122" creationId="{00000000-0000-0000-0000-000000000000}"/>
          </ac:spMkLst>
        </pc:spChg>
        <pc:spChg chg="del">
          <ac:chgData name="CHERN Cheng" userId="d62a071f-70b0-4ff7-8cfb-79a493b860d5" providerId="ADAL" clId="{34735CE7-1920-CD4B-B79E-D177122BE7F9}" dt="2023-07-05T05:58:51.539" v="874" actId="478"/>
          <ac:spMkLst>
            <pc:docMk/>
            <pc:sldMk cId="0" sldId="265"/>
            <ac:spMk id="1123" creationId="{00000000-0000-0000-0000-000000000000}"/>
          </ac:spMkLst>
        </pc:spChg>
        <pc:spChg chg="del">
          <ac:chgData name="CHERN Cheng" userId="d62a071f-70b0-4ff7-8cfb-79a493b860d5" providerId="ADAL" clId="{34735CE7-1920-CD4B-B79E-D177122BE7F9}" dt="2023-07-05T05:58:38.071" v="868" actId="478"/>
          <ac:spMkLst>
            <pc:docMk/>
            <pc:sldMk cId="0" sldId="265"/>
            <ac:spMk id="1124" creationId="{00000000-0000-0000-0000-000000000000}"/>
          </ac:spMkLst>
        </pc:spChg>
        <pc:spChg chg="del">
          <ac:chgData name="CHERN Cheng" userId="d62a071f-70b0-4ff7-8cfb-79a493b860d5" providerId="ADAL" clId="{34735CE7-1920-CD4B-B79E-D177122BE7F9}" dt="2023-07-05T05:58:29.648" v="866" actId="478"/>
          <ac:spMkLst>
            <pc:docMk/>
            <pc:sldMk cId="0" sldId="265"/>
            <ac:spMk id="1125" creationId="{00000000-0000-0000-0000-000000000000}"/>
          </ac:spMkLst>
        </pc:spChg>
        <pc:spChg chg="del">
          <ac:chgData name="CHERN Cheng" userId="d62a071f-70b0-4ff7-8cfb-79a493b860d5" providerId="ADAL" clId="{34735CE7-1920-CD4B-B79E-D177122BE7F9}" dt="2023-07-05T05:58:23.341" v="864" actId="478"/>
          <ac:spMkLst>
            <pc:docMk/>
            <pc:sldMk cId="0" sldId="265"/>
            <ac:spMk id="1126" creationId="{00000000-0000-0000-0000-000000000000}"/>
          </ac:spMkLst>
        </pc:spChg>
        <pc:picChg chg="add mod">
          <ac:chgData name="CHERN Cheng" userId="d62a071f-70b0-4ff7-8cfb-79a493b860d5" providerId="ADAL" clId="{34735CE7-1920-CD4B-B79E-D177122BE7F9}" dt="2023-07-05T06:00:21.684" v="895" actId="1076"/>
          <ac:picMkLst>
            <pc:docMk/>
            <pc:sldMk cId="0" sldId="265"/>
            <ac:picMk id="2" creationId="{75371D4E-8783-0AFF-0A66-192F93FCBF3E}"/>
          </ac:picMkLst>
        </pc:picChg>
        <pc:picChg chg="add mod">
          <ac:chgData name="CHERN Cheng" userId="d62a071f-70b0-4ff7-8cfb-79a493b860d5" providerId="ADAL" clId="{34735CE7-1920-CD4B-B79E-D177122BE7F9}" dt="2023-07-05T06:00:34.775" v="898" actId="14100"/>
          <ac:picMkLst>
            <pc:docMk/>
            <pc:sldMk cId="0" sldId="265"/>
            <ac:picMk id="23" creationId="{85DDDC30-07F1-7AFA-B6E7-A3DB8A90BE85}"/>
          </ac:picMkLst>
        </pc:picChg>
        <pc:cxnChg chg="del">
          <ac:chgData name="CHERN Cheng" userId="d62a071f-70b0-4ff7-8cfb-79a493b860d5" providerId="ADAL" clId="{34735CE7-1920-CD4B-B79E-D177122BE7F9}" dt="2023-07-05T05:59:15.753" v="878" actId="478"/>
          <ac:cxnSpMkLst>
            <pc:docMk/>
            <pc:sldMk cId="0" sldId="265"/>
            <ac:cxnSpMk id="1185" creationId="{00000000-0000-0000-0000-000000000000}"/>
          </ac:cxnSpMkLst>
        </pc:cxnChg>
        <pc:cxnChg chg="del">
          <ac:chgData name="CHERN Cheng" userId="d62a071f-70b0-4ff7-8cfb-79a493b860d5" providerId="ADAL" clId="{34735CE7-1920-CD4B-B79E-D177122BE7F9}" dt="2023-07-05T05:58:48.658" v="873" actId="478"/>
          <ac:cxnSpMkLst>
            <pc:docMk/>
            <pc:sldMk cId="0" sldId="265"/>
            <ac:cxnSpMk id="1186" creationId="{00000000-0000-0000-0000-000000000000}"/>
          </ac:cxnSpMkLst>
        </pc:cxnChg>
        <pc:cxnChg chg="del">
          <ac:chgData name="CHERN Cheng" userId="d62a071f-70b0-4ff7-8cfb-79a493b860d5" providerId="ADAL" clId="{34735CE7-1920-CD4B-B79E-D177122BE7F9}" dt="2023-07-05T05:58:47.349" v="872" actId="478"/>
          <ac:cxnSpMkLst>
            <pc:docMk/>
            <pc:sldMk cId="0" sldId="265"/>
            <ac:cxnSpMk id="1188" creationId="{00000000-0000-0000-0000-000000000000}"/>
          </ac:cxnSpMkLst>
        </pc:cxnChg>
        <pc:cxnChg chg="del">
          <ac:chgData name="CHERN Cheng" userId="d62a071f-70b0-4ff7-8cfb-79a493b860d5" providerId="ADAL" clId="{34735CE7-1920-CD4B-B79E-D177122BE7F9}" dt="2023-07-05T06:00:01.516" v="888" actId="478"/>
          <ac:cxnSpMkLst>
            <pc:docMk/>
            <pc:sldMk cId="0" sldId="265"/>
            <ac:cxnSpMk id="1189" creationId="{00000000-0000-0000-0000-000000000000}"/>
          </ac:cxnSpMkLst>
        </pc:cxnChg>
        <pc:cxnChg chg="del">
          <ac:chgData name="CHERN Cheng" userId="d62a071f-70b0-4ff7-8cfb-79a493b860d5" providerId="ADAL" clId="{34735CE7-1920-CD4B-B79E-D177122BE7F9}" dt="2023-07-05T05:58:45.869" v="871" actId="478"/>
          <ac:cxnSpMkLst>
            <pc:docMk/>
            <pc:sldMk cId="0" sldId="265"/>
            <ac:cxnSpMk id="1190" creationId="{00000000-0000-0000-0000-000000000000}"/>
          </ac:cxnSpMkLst>
        </pc:cxnChg>
      </pc:sldChg>
      <pc:sldChg chg="modSp mod modNotes">
        <pc:chgData name="CHERN Cheng" userId="d62a071f-70b0-4ff7-8cfb-79a493b860d5" providerId="ADAL" clId="{34735CE7-1920-CD4B-B79E-D177122BE7F9}" dt="2023-07-05T06:01:55.268" v="936" actId="1076"/>
        <pc:sldMkLst>
          <pc:docMk/>
          <pc:sldMk cId="0" sldId="266"/>
        </pc:sldMkLst>
        <pc:spChg chg="mod">
          <ac:chgData name="CHERN Cheng" userId="d62a071f-70b0-4ff7-8cfb-79a493b860d5" providerId="ADAL" clId="{34735CE7-1920-CD4B-B79E-D177122BE7F9}" dt="2023-07-05T06:01:55.268" v="936" actId="1076"/>
          <ac:spMkLst>
            <pc:docMk/>
            <pc:sldMk cId="0" sldId="266"/>
            <ac:spMk id="1195" creationId="{00000000-0000-0000-0000-000000000000}"/>
          </ac:spMkLst>
        </pc:spChg>
        <pc:spChg chg="mod">
          <ac:chgData name="CHERN Cheng" userId="d62a071f-70b0-4ff7-8cfb-79a493b860d5" providerId="ADAL" clId="{34735CE7-1920-CD4B-B79E-D177122BE7F9}" dt="2023-07-05T06:01:25.720" v="932" actId="1076"/>
          <ac:spMkLst>
            <pc:docMk/>
            <pc:sldMk cId="0" sldId="266"/>
            <ac:spMk id="1257" creationId="{00000000-0000-0000-0000-000000000000}"/>
          </ac:spMkLst>
        </pc:spChg>
      </pc:sldChg>
      <pc:sldChg chg="addSp delSp modSp mod modNotes">
        <pc:chgData name="CHERN Cheng" userId="d62a071f-70b0-4ff7-8cfb-79a493b860d5" providerId="ADAL" clId="{34735CE7-1920-CD4B-B79E-D177122BE7F9}" dt="2023-07-05T08:38:21.201" v="1364" actId="478"/>
        <pc:sldMkLst>
          <pc:docMk/>
          <pc:sldMk cId="3656221087" sldId="267"/>
        </pc:sldMkLst>
        <pc:spChg chg="del">
          <ac:chgData name="CHERN Cheng" userId="d62a071f-70b0-4ff7-8cfb-79a493b860d5" providerId="ADAL" clId="{34735CE7-1920-CD4B-B79E-D177122BE7F9}" dt="2023-07-05T08:34:57.594" v="1231" actId="478"/>
          <ac:spMkLst>
            <pc:docMk/>
            <pc:sldMk cId="3656221087" sldId="267"/>
            <ac:spMk id="3" creationId="{2606CCAE-9E80-B9BB-9DD9-C2B9F99B7E63}"/>
          </ac:spMkLst>
        </pc:spChg>
        <pc:spChg chg="add del mod">
          <ac:chgData name="CHERN Cheng" userId="d62a071f-70b0-4ff7-8cfb-79a493b860d5" providerId="ADAL" clId="{34735CE7-1920-CD4B-B79E-D177122BE7F9}" dt="2023-07-05T08:35:03.835" v="1233" actId="478"/>
          <ac:spMkLst>
            <pc:docMk/>
            <pc:sldMk cId="3656221087" sldId="267"/>
            <ac:spMk id="4" creationId="{C8192BCF-1055-8DDB-E204-803768F62C04}"/>
          </ac:spMkLst>
        </pc:spChg>
        <pc:spChg chg="del">
          <ac:chgData name="CHERN Cheng" userId="d62a071f-70b0-4ff7-8cfb-79a493b860d5" providerId="ADAL" clId="{34735CE7-1920-CD4B-B79E-D177122BE7F9}" dt="2023-07-05T08:38:18.470" v="1362" actId="478"/>
          <ac:spMkLst>
            <pc:docMk/>
            <pc:sldMk cId="3656221087" sldId="267"/>
            <ac:spMk id="5" creationId="{2AD5B8BC-B499-8CED-D645-333A3DCEEA0A}"/>
          </ac:spMkLst>
        </pc:spChg>
        <pc:spChg chg="add del mod">
          <ac:chgData name="CHERN Cheng" userId="d62a071f-70b0-4ff7-8cfb-79a493b860d5" providerId="ADAL" clId="{34735CE7-1920-CD4B-B79E-D177122BE7F9}" dt="2023-07-05T08:35:08.971" v="1235" actId="478"/>
          <ac:spMkLst>
            <pc:docMk/>
            <pc:sldMk cId="3656221087" sldId="267"/>
            <ac:spMk id="6" creationId="{F43B8FDB-2B35-845A-62E2-C99B737AAFDB}"/>
          </ac:spMkLst>
        </pc:spChg>
        <pc:spChg chg="del">
          <ac:chgData name="CHERN Cheng" userId="d62a071f-70b0-4ff7-8cfb-79a493b860d5" providerId="ADAL" clId="{34735CE7-1920-CD4B-B79E-D177122BE7F9}" dt="2023-07-05T08:37:48.297" v="1355" actId="478"/>
          <ac:spMkLst>
            <pc:docMk/>
            <pc:sldMk cId="3656221087" sldId="267"/>
            <ac:spMk id="7" creationId="{B82198EF-339E-C59A-9EEF-6F886B99996E}"/>
          </ac:spMkLst>
        </pc:spChg>
        <pc:spChg chg="del">
          <ac:chgData name="CHERN Cheng" userId="d62a071f-70b0-4ff7-8cfb-79a493b860d5" providerId="ADAL" clId="{34735CE7-1920-CD4B-B79E-D177122BE7F9}" dt="2023-07-05T08:37:46.413" v="1354" actId="478"/>
          <ac:spMkLst>
            <pc:docMk/>
            <pc:sldMk cId="3656221087" sldId="267"/>
            <ac:spMk id="9" creationId="{6A5517C7-FBF4-9564-F53A-4B8EDF8EBD7C}"/>
          </ac:spMkLst>
        </pc:spChg>
        <pc:spChg chg="del">
          <ac:chgData name="CHERN Cheng" userId="d62a071f-70b0-4ff7-8cfb-79a493b860d5" providerId="ADAL" clId="{34735CE7-1920-CD4B-B79E-D177122BE7F9}" dt="2023-07-05T08:38:17.356" v="1361" actId="478"/>
          <ac:spMkLst>
            <pc:docMk/>
            <pc:sldMk cId="3656221087" sldId="267"/>
            <ac:spMk id="11" creationId="{83FF6CC2-9F26-F965-D2C1-0CBAB55CB83B}"/>
          </ac:spMkLst>
        </pc:spChg>
        <pc:spChg chg="del">
          <ac:chgData name="CHERN Cheng" userId="d62a071f-70b0-4ff7-8cfb-79a493b860d5" providerId="ADAL" clId="{34735CE7-1920-CD4B-B79E-D177122BE7F9}" dt="2023-07-05T08:38:13.818" v="1359" actId="478"/>
          <ac:spMkLst>
            <pc:docMk/>
            <pc:sldMk cId="3656221087" sldId="267"/>
            <ac:spMk id="13" creationId="{9CEF5402-B944-B40B-7911-58B3B99AA1CD}"/>
          </ac:spMkLst>
        </pc:spChg>
        <pc:spChg chg="mod">
          <ac:chgData name="CHERN Cheng" userId="d62a071f-70b0-4ff7-8cfb-79a493b860d5" providerId="ADAL" clId="{34735CE7-1920-CD4B-B79E-D177122BE7F9}" dt="2023-07-05T06:10:33.858" v="1030" actId="20577"/>
          <ac:spMkLst>
            <pc:docMk/>
            <pc:sldMk cId="3656221087" sldId="267"/>
            <ac:spMk id="1264" creationId="{00000000-0000-0000-0000-000000000000}"/>
          </ac:spMkLst>
        </pc:spChg>
        <pc:spChg chg="del">
          <ac:chgData name="CHERN Cheng" userId="d62a071f-70b0-4ff7-8cfb-79a493b860d5" providerId="ADAL" clId="{34735CE7-1920-CD4B-B79E-D177122BE7F9}" dt="2023-07-05T08:35:00.240" v="1232" actId="478"/>
          <ac:spMkLst>
            <pc:docMk/>
            <pc:sldMk cId="3656221087" sldId="267"/>
            <ac:spMk id="1268" creationId="{00000000-0000-0000-0000-000000000000}"/>
          </ac:spMkLst>
        </pc:spChg>
        <pc:spChg chg="del">
          <ac:chgData name="CHERN Cheng" userId="d62a071f-70b0-4ff7-8cfb-79a493b860d5" providerId="ADAL" clId="{34735CE7-1920-CD4B-B79E-D177122BE7F9}" dt="2023-07-05T08:35:05.928" v="1234" actId="478"/>
          <ac:spMkLst>
            <pc:docMk/>
            <pc:sldMk cId="3656221087" sldId="267"/>
            <ac:spMk id="1270" creationId="{00000000-0000-0000-0000-000000000000}"/>
          </ac:spMkLst>
        </pc:spChg>
        <pc:spChg chg="del">
          <ac:chgData name="CHERN Cheng" userId="d62a071f-70b0-4ff7-8cfb-79a493b860d5" providerId="ADAL" clId="{34735CE7-1920-CD4B-B79E-D177122BE7F9}" dt="2023-07-05T08:37:42.817" v="1353" actId="478"/>
          <ac:spMkLst>
            <pc:docMk/>
            <pc:sldMk cId="3656221087" sldId="267"/>
            <ac:spMk id="1332" creationId="{00000000-0000-0000-0000-000000000000}"/>
          </ac:spMkLst>
        </pc:spChg>
        <pc:spChg chg="del">
          <ac:chgData name="CHERN Cheng" userId="d62a071f-70b0-4ff7-8cfb-79a493b860d5" providerId="ADAL" clId="{34735CE7-1920-CD4B-B79E-D177122BE7F9}" dt="2023-07-05T08:38:14.962" v="1360" actId="478"/>
          <ac:spMkLst>
            <pc:docMk/>
            <pc:sldMk cId="3656221087" sldId="267"/>
            <ac:spMk id="1333" creationId="{00000000-0000-0000-0000-000000000000}"/>
          </ac:spMkLst>
        </pc:spChg>
        <pc:spChg chg="mod">
          <ac:chgData name="CHERN Cheng" userId="d62a071f-70b0-4ff7-8cfb-79a493b860d5" providerId="ADAL" clId="{34735CE7-1920-CD4B-B79E-D177122BE7F9}" dt="2023-07-05T08:37:40.146" v="1352" actId="1036"/>
          <ac:spMkLst>
            <pc:docMk/>
            <pc:sldMk cId="3656221087" sldId="267"/>
            <ac:spMk id="1334" creationId="{00000000-0000-0000-0000-000000000000}"/>
          </ac:spMkLst>
        </pc:spChg>
        <pc:cxnChg chg="del">
          <ac:chgData name="CHERN Cheng" userId="d62a071f-70b0-4ff7-8cfb-79a493b860d5" providerId="ADAL" clId="{34735CE7-1920-CD4B-B79E-D177122BE7F9}" dt="2023-07-05T08:38:21.201" v="1364" actId="478"/>
          <ac:cxnSpMkLst>
            <pc:docMk/>
            <pc:sldMk cId="3656221087" sldId="267"/>
            <ac:cxnSpMk id="1329" creationId="{00000000-0000-0000-0000-000000000000}"/>
          </ac:cxnSpMkLst>
        </pc:cxnChg>
        <pc:cxnChg chg="del">
          <ac:chgData name="CHERN Cheng" userId="d62a071f-70b0-4ff7-8cfb-79a493b860d5" providerId="ADAL" clId="{34735CE7-1920-CD4B-B79E-D177122BE7F9}" dt="2023-07-05T08:38:19.710" v="1363" actId="478"/>
          <ac:cxnSpMkLst>
            <pc:docMk/>
            <pc:sldMk cId="3656221087" sldId="267"/>
            <ac:cxnSpMk id="1330" creationId="{00000000-0000-0000-0000-000000000000}"/>
          </ac:cxnSpMkLst>
        </pc:cxnChg>
        <pc:cxnChg chg="del">
          <ac:chgData name="CHERN Cheng" userId="d62a071f-70b0-4ff7-8cfb-79a493b860d5" providerId="ADAL" clId="{34735CE7-1920-CD4B-B79E-D177122BE7F9}" dt="2023-07-05T08:37:50.612" v="1356" actId="478"/>
          <ac:cxnSpMkLst>
            <pc:docMk/>
            <pc:sldMk cId="3656221087" sldId="267"/>
            <ac:cxnSpMk id="1331" creationId="{00000000-0000-0000-0000-000000000000}"/>
          </ac:cxnSpMkLst>
        </pc:cxnChg>
      </pc:sldChg>
      <pc:sldChg chg="addSp delSp modSp mod ord modNotes">
        <pc:chgData name="CHERN Cheng" userId="d62a071f-70b0-4ff7-8cfb-79a493b860d5" providerId="ADAL" clId="{34735CE7-1920-CD4B-B79E-D177122BE7F9}" dt="2023-07-06T13:01:06.467" v="6654" actId="14100"/>
        <pc:sldMkLst>
          <pc:docMk/>
          <pc:sldMk cId="0" sldId="268"/>
        </pc:sldMkLst>
        <pc:spChg chg="add del mod">
          <ac:chgData name="CHERN Cheng" userId="d62a071f-70b0-4ff7-8cfb-79a493b860d5" providerId="ADAL" clId="{34735CE7-1920-CD4B-B79E-D177122BE7F9}" dt="2023-07-05T14:31:22.424" v="6012" actId="478"/>
          <ac:spMkLst>
            <pc:docMk/>
            <pc:sldMk cId="0" sldId="268"/>
            <ac:spMk id="3" creationId="{48DBE0DF-ED2E-0DE7-985D-149D6B154787}"/>
          </ac:spMkLst>
        </pc:spChg>
        <pc:spChg chg="add mod">
          <ac:chgData name="CHERN Cheng" userId="d62a071f-70b0-4ff7-8cfb-79a493b860d5" providerId="ADAL" clId="{34735CE7-1920-CD4B-B79E-D177122BE7F9}" dt="2023-07-05T14:32:01.843" v="6028" actId="20577"/>
          <ac:spMkLst>
            <pc:docMk/>
            <pc:sldMk cId="0" sldId="268"/>
            <ac:spMk id="5" creationId="{465D6A02-2E9B-9AC2-7444-B5725EFBA2AD}"/>
          </ac:spMkLst>
        </pc:spChg>
        <pc:spChg chg="add mod">
          <ac:chgData name="CHERN Cheng" userId="d62a071f-70b0-4ff7-8cfb-79a493b860d5" providerId="ADAL" clId="{34735CE7-1920-CD4B-B79E-D177122BE7F9}" dt="2023-07-05T14:33:44.516" v="6079" actId="1076"/>
          <ac:spMkLst>
            <pc:docMk/>
            <pc:sldMk cId="0" sldId="268"/>
            <ac:spMk id="6" creationId="{48820781-4A3F-C3A7-FD1E-890DA1E38C20}"/>
          </ac:spMkLst>
        </pc:spChg>
        <pc:spChg chg="del">
          <ac:chgData name="CHERN Cheng" userId="d62a071f-70b0-4ff7-8cfb-79a493b860d5" providerId="ADAL" clId="{34735CE7-1920-CD4B-B79E-D177122BE7F9}" dt="2023-07-05T13:58:14.931" v="4825" actId="478"/>
          <ac:spMkLst>
            <pc:docMk/>
            <pc:sldMk cId="0" sldId="268"/>
            <ac:spMk id="1339" creationId="{00000000-0000-0000-0000-000000000000}"/>
          </ac:spMkLst>
        </pc:spChg>
        <pc:spChg chg="del">
          <ac:chgData name="CHERN Cheng" userId="d62a071f-70b0-4ff7-8cfb-79a493b860d5" providerId="ADAL" clId="{34735CE7-1920-CD4B-B79E-D177122BE7F9}" dt="2023-07-05T13:58:20.677" v="4826" actId="478"/>
          <ac:spMkLst>
            <pc:docMk/>
            <pc:sldMk cId="0" sldId="268"/>
            <ac:spMk id="1340" creationId="{00000000-0000-0000-0000-000000000000}"/>
          </ac:spMkLst>
        </pc:spChg>
        <pc:spChg chg="mod">
          <ac:chgData name="CHERN Cheng" userId="d62a071f-70b0-4ff7-8cfb-79a493b860d5" providerId="ADAL" clId="{34735CE7-1920-CD4B-B79E-D177122BE7F9}" dt="2023-07-05T14:31:40.362" v="6017" actId="14100"/>
          <ac:spMkLst>
            <pc:docMk/>
            <pc:sldMk cId="0" sldId="268"/>
            <ac:spMk id="1341" creationId="{00000000-0000-0000-0000-000000000000}"/>
          </ac:spMkLst>
        </pc:spChg>
        <pc:spChg chg="mod">
          <ac:chgData name="CHERN Cheng" userId="d62a071f-70b0-4ff7-8cfb-79a493b860d5" providerId="ADAL" clId="{34735CE7-1920-CD4B-B79E-D177122BE7F9}" dt="2023-07-06T13:00:30.628" v="6603" actId="20577"/>
          <ac:spMkLst>
            <pc:docMk/>
            <pc:sldMk cId="0" sldId="268"/>
            <ac:spMk id="1342" creationId="{00000000-0000-0000-0000-000000000000}"/>
          </ac:spMkLst>
        </pc:spChg>
        <pc:spChg chg="mod">
          <ac:chgData name="CHERN Cheng" userId="d62a071f-70b0-4ff7-8cfb-79a493b860d5" providerId="ADAL" clId="{34735CE7-1920-CD4B-B79E-D177122BE7F9}" dt="2023-07-06T13:00:46.066" v="6627" actId="14100"/>
          <ac:spMkLst>
            <pc:docMk/>
            <pc:sldMk cId="0" sldId="268"/>
            <ac:spMk id="1343" creationId="{00000000-0000-0000-0000-000000000000}"/>
          </ac:spMkLst>
        </pc:spChg>
        <pc:spChg chg="mod">
          <ac:chgData name="CHERN Cheng" userId="d62a071f-70b0-4ff7-8cfb-79a493b860d5" providerId="ADAL" clId="{34735CE7-1920-CD4B-B79E-D177122BE7F9}" dt="2023-07-06T13:00:56.718" v="6643" actId="20577"/>
          <ac:spMkLst>
            <pc:docMk/>
            <pc:sldMk cId="0" sldId="268"/>
            <ac:spMk id="1344" creationId="{00000000-0000-0000-0000-000000000000}"/>
          </ac:spMkLst>
        </pc:spChg>
        <pc:spChg chg="mod">
          <ac:chgData name="CHERN Cheng" userId="d62a071f-70b0-4ff7-8cfb-79a493b860d5" providerId="ADAL" clId="{34735CE7-1920-CD4B-B79E-D177122BE7F9}" dt="2023-07-06T13:01:06.467" v="6654" actId="14100"/>
          <ac:spMkLst>
            <pc:docMk/>
            <pc:sldMk cId="0" sldId="268"/>
            <ac:spMk id="1345" creationId="{00000000-0000-0000-0000-000000000000}"/>
          </ac:spMkLst>
        </pc:spChg>
        <pc:spChg chg="mod">
          <ac:chgData name="CHERN Cheng" userId="d62a071f-70b0-4ff7-8cfb-79a493b860d5" providerId="ADAL" clId="{34735CE7-1920-CD4B-B79E-D177122BE7F9}" dt="2023-07-05T14:32:34.745" v="6045" actId="120"/>
          <ac:spMkLst>
            <pc:docMk/>
            <pc:sldMk cId="0" sldId="268"/>
            <ac:spMk id="1346" creationId="{00000000-0000-0000-0000-000000000000}"/>
          </ac:spMkLst>
        </pc:spChg>
        <pc:spChg chg="mod">
          <ac:chgData name="CHERN Cheng" userId="d62a071f-70b0-4ff7-8cfb-79a493b860d5" providerId="ADAL" clId="{34735CE7-1920-CD4B-B79E-D177122BE7F9}" dt="2023-07-05T14:33:15.034" v="6059" actId="14100"/>
          <ac:spMkLst>
            <pc:docMk/>
            <pc:sldMk cId="0" sldId="268"/>
            <ac:spMk id="1347" creationId="{00000000-0000-0000-0000-000000000000}"/>
          </ac:spMkLst>
        </pc:spChg>
        <pc:cxnChg chg="mod">
          <ac:chgData name="CHERN Cheng" userId="d62a071f-70b0-4ff7-8cfb-79a493b860d5" providerId="ADAL" clId="{34735CE7-1920-CD4B-B79E-D177122BE7F9}" dt="2023-07-06T12:59:50.876" v="6580" actId="1076"/>
          <ac:cxnSpMkLst>
            <pc:docMk/>
            <pc:sldMk cId="0" sldId="268"/>
            <ac:cxnSpMk id="1349" creationId="{00000000-0000-0000-0000-000000000000}"/>
          </ac:cxnSpMkLst>
        </pc:cxnChg>
      </pc:sldChg>
      <pc:sldChg chg="modNotes">
        <pc:chgData name="CHERN Cheng" userId="d62a071f-70b0-4ff7-8cfb-79a493b860d5" providerId="ADAL" clId="{34735CE7-1920-CD4B-B79E-D177122BE7F9}" dt="2023-07-05T05:09:55.708" v="248"/>
        <pc:sldMkLst>
          <pc:docMk/>
          <pc:sldMk cId="0" sldId="269"/>
        </pc:sldMkLst>
      </pc:sldChg>
      <pc:sldChg chg="del modNotes">
        <pc:chgData name="CHERN Cheng" userId="d62a071f-70b0-4ff7-8cfb-79a493b860d5" providerId="ADAL" clId="{34735CE7-1920-CD4B-B79E-D177122BE7F9}" dt="2023-07-06T16:09:30.361" v="7480" actId="2696"/>
        <pc:sldMkLst>
          <pc:docMk/>
          <pc:sldMk cId="0" sldId="270"/>
        </pc:sldMkLst>
      </pc:sldChg>
      <pc:sldChg chg="del modNotes">
        <pc:chgData name="CHERN Cheng" userId="d62a071f-70b0-4ff7-8cfb-79a493b860d5" providerId="ADAL" clId="{34735CE7-1920-CD4B-B79E-D177122BE7F9}" dt="2023-07-06T17:23:21.294" v="8910" actId="2696"/>
        <pc:sldMkLst>
          <pc:docMk/>
          <pc:sldMk cId="0" sldId="271"/>
        </pc:sldMkLst>
      </pc:sldChg>
      <pc:sldChg chg="del modNotes">
        <pc:chgData name="CHERN Cheng" userId="d62a071f-70b0-4ff7-8cfb-79a493b860d5" providerId="ADAL" clId="{34735CE7-1920-CD4B-B79E-D177122BE7F9}" dt="2023-07-06T16:09:25.919" v="7479" actId="2696"/>
        <pc:sldMkLst>
          <pc:docMk/>
          <pc:sldMk cId="0" sldId="272"/>
        </pc:sldMkLst>
      </pc:sldChg>
      <pc:sldChg chg="modSp add del mod ord modShow modNotes">
        <pc:chgData name="CHERN Cheng" userId="d62a071f-70b0-4ff7-8cfb-79a493b860d5" providerId="ADAL" clId="{34735CE7-1920-CD4B-B79E-D177122BE7F9}" dt="2023-07-07T07:22:38.347" v="10110" actId="729"/>
        <pc:sldMkLst>
          <pc:docMk/>
          <pc:sldMk cId="0" sldId="273"/>
        </pc:sldMkLst>
        <pc:spChg chg="mod">
          <ac:chgData name="CHERN Cheng" userId="d62a071f-70b0-4ff7-8cfb-79a493b860d5" providerId="ADAL" clId="{34735CE7-1920-CD4B-B79E-D177122BE7F9}" dt="2023-07-05T14:16:18.242" v="5592" actId="20577"/>
          <ac:spMkLst>
            <pc:docMk/>
            <pc:sldMk cId="0" sldId="273"/>
            <ac:spMk id="1874" creationId="{00000000-0000-0000-0000-000000000000}"/>
          </ac:spMkLst>
        </pc:spChg>
      </pc:sldChg>
      <pc:sldChg chg="add del setBg">
        <pc:chgData name="CHERN Cheng" userId="d62a071f-70b0-4ff7-8cfb-79a493b860d5" providerId="ADAL" clId="{34735CE7-1920-CD4B-B79E-D177122BE7F9}" dt="2023-07-05T14:15:45.140" v="5585"/>
        <pc:sldMkLst>
          <pc:docMk/>
          <pc:sldMk cId="1089375325" sldId="273"/>
        </pc:sldMkLst>
      </pc:sldChg>
      <pc:sldChg chg="del modNotes">
        <pc:chgData name="CHERN Cheng" userId="d62a071f-70b0-4ff7-8cfb-79a493b860d5" providerId="ADAL" clId="{34735CE7-1920-CD4B-B79E-D177122BE7F9}" dt="2023-07-06T16:04:39.431" v="7442" actId="2696"/>
        <pc:sldMkLst>
          <pc:docMk/>
          <pc:sldMk cId="1483495326" sldId="274"/>
        </pc:sldMkLst>
        <pc:spChg chg="add del mod">
          <ac:chgData name="CHERN Cheng" userId="d62a071f-70b0-4ff7-8cfb-79a493b860d5" providerId="ADAL" clId="{34735CE7-1920-CD4B-B79E-D177122BE7F9}" dt="2023-07-06T16:04:53.017" v="7445" actId="478"/>
          <ac:spMkLst>
            <pc:docMk/>
            <pc:sldMk cId="1483495326" sldId="274"/>
            <ac:spMk id="3" creationId="{75DF452F-609F-D2E0-1C5E-3A5B4C16A697}"/>
          </ac:spMkLst>
        </pc:spChg>
        <pc:spChg chg="add mod">
          <ac:chgData name="CHERN Cheng" userId="d62a071f-70b0-4ff7-8cfb-79a493b860d5" providerId="ADAL" clId="{34735CE7-1920-CD4B-B79E-D177122BE7F9}" dt="2023-07-06T16:05:08.099" v="7449" actId="14100"/>
          <ac:spMkLst>
            <pc:docMk/>
            <pc:sldMk cId="1483495326" sldId="274"/>
            <ac:spMk id="4" creationId="{A5CF7A2F-96B1-E865-1DE7-EB41255851B2}"/>
          </ac:spMkLst>
        </pc:spChg>
        <pc:spChg chg="add mod">
          <ac:chgData name="CHERN Cheng" userId="d62a071f-70b0-4ff7-8cfb-79a493b860d5" providerId="ADAL" clId="{34735CE7-1920-CD4B-B79E-D177122BE7F9}" dt="2023-07-06T16:06:01.217" v="7461" actId="20577"/>
          <ac:spMkLst>
            <pc:docMk/>
            <pc:sldMk cId="1483495326" sldId="274"/>
            <ac:spMk id="5" creationId="{B2E8AF8C-F60E-0476-00CE-4CA47F007171}"/>
          </ac:spMkLst>
        </pc:spChg>
        <pc:spChg chg="add del mod">
          <ac:chgData name="CHERN Cheng" userId="d62a071f-70b0-4ff7-8cfb-79a493b860d5" providerId="ADAL" clId="{34735CE7-1920-CD4B-B79E-D177122BE7F9}" dt="2023-07-06T16:05:41.647" v="7456" actId="478"/>
          <ac:spMkLst>
            <pc:docMk/>
            <pc:sldMk cId="1483495326" sldId="274"/>
            <ac:spMk id="7" creationId="{72C3381E-C52E-CFE2-F175-BD3528B6C2A0}"/>
          </ac:spMkLst>
        </pc:spChg>
        <pc:spChg chg="del">
          <ac:chgData name="CHERN Cheng" userId="d62a071f-70b0-4ff7-8cfb-79a493b860d5" providerId="ADAL" clId="{34735CE7-1920-CD4B-B79E-D177122BE7F9}" dt="2023-07-06T16:05:38.311" v="7454" actId="478"/>
          <ac:spMkLst>
            <pc:docMk/>
            <pc:sldMk cId="1483495326" sldId="274"/>
            <ac:spMk id="1881" creationId="{00000000-0000-0000-0000-000000000000}"/>
          </ac:spMkLst>
        </pc:spChg>
        <pc:spChg chg="del">
          <ac:chgData name="CHERN Cheng" userId="d62a071f-70b0-4ff7-8cfb-79a493b860d5" providerId="ADAL" clId="{34735CE7-1920-CD4B-B79E-D177122BE7F9}" dt="2023-07-06T16:04:50.942" v="7444" actId="478"/>
          <ac:spMkLst>
            <pc:docMk/>
            <pc:sldMk cId="1483495326" sldId="274"/>
            <ac:spMk id="1882" creationId="{00000000-0000-0000-0000-000000000000}"/>
          </ac:spMkLst>
        </pc:spChg>
        <pc:spChg chg="mod">
          <ac:chgData name="CHERN Cheng" userId="d62a071f-70b0-4ff7-8cfb-79a493b860d5" providerId="ADAL" clId="{34735CE7-1920-CD4B-B79E-D177122BE7F9}" dt="2023-07-06T16:05:51.257" v="7458" actId="1076"/>
          <ac:spMkLst>
            <pc:docMk/>
            <pc:sldMk cId="1483495326" sldId="274"/>
            <ac:spMk id="1933" creationId="{00000000-0000-0000-0000-000000000000}"/>
          </ac:spMkLst>
        </pc:spChg>
      </pc:sldChg>
      <pc:sldChg chg="del modNotes">
        <pc:chgData name="CHERN Cheng" userId="d62a071f-70b0-4ff7-8cfb-79a493b860d5" providerId="ADAL" clId="{34735CE7-1920-CD4B-B79E-D177122BE7F9}" dt="2023-07-06T17:23:22.267" v="8911" actId="2696"/>
        <pc:sldMkLst>
          <pc:docMk/>
          <pc:sldMk cId="0" sldId="275"/>
        </pc:sldMkLst>
      </pc:sldChg>
      <pc:sldChg chg="del modNotes">
        <pc:chgData name="CHERN Cheng" userId="d62a071f-70b0-4ff7-8cfb-79a493b860d5" providerId="ADAL" clId="{34735CE7-1920-CD4B-B79E-D177122BE7F9}" dt="2023-07-06T17:34:48.039" v="8917" actId="2696"/>
        <pc:sldMkLst>
          <pc:docMk/>
          <pc:sldMk cId="156979236" sldId="276"/>
        </pc:sldMkLst>
        <pc:spChg chg="mod">
          <ac:chgData name="CHERN Cheng" userId="d62a071f-70b0-4ff7-8cfb-79a493b860d5" providerId="ADAL" clId="{34735CE7-1920-CD4B-B79E-D177122BE7F9}" dt="2023-07-06T17:36:29.415" v="9053" actId="20577"/>
          <ac:spMkLst>
            <pc:docMk/>
            <pc:sldMk cId="156979236" sldId="276"/>
            <ac:spMk id="2016" creationId="{00000000-0000-0000-0000-000000000000}"/>
          </ac:spMkLst>
        </pc:spChg>
      </pc:sldChg>
      <pc:sldChg chg="del modNotes">
        <pc:chgData name="CHERN Cheng" userId="d62a071f-70b0-4ff7-8cfb-79a493b860d5" providerId="ADAL" clId="{34735CE7-1920-CD4B-B79E-D177122BE7F9}" dt="2023-07-06T16:17:35.316" v="7584" actId="2696"/>
        <pc:sldMkLst>
          <pc:docMk/>
          <pc:sldMk cId="0" sldId="277"/>
        </pc:sldMkLst>
      </pc:sldChg>
      <pc:sldChg chg="del modNotes">
        <pc:chgData name="CHERN Cheng" userId="d62a071f-70b0-4ff7-8cfb-79a493b860d5" providerId="ADAL" clId="{34735CE7-1920-CD4B-B79E-D177122BE7F9}" dt="2023-07-06T16:17:34.201" v="7583" actId="2696"/>
        <pc:sldMkLst>
          <pc:docMk/>
          <pc:sldMk cId="0" sldId="278"/>
        </pc:sldMkLst>
      </pc:sldChg>
      <pc:sldChg chg="del modNotes">
        <pc:chgData name="CHERN Cheng" userId="d62a071f-70b0-4ff7-8cfb-79a493b860d5" providerId="ADAL" clId="{34735CE7-1920-CD4B-B79E-D177122BE7F9}" dt="2023-07-07T03:56:02.645" v="9255" actId="2696"/>
        <pc:sldMkLst>
          <pc:docMk/>
          <pc:sldMk cId="0" sldId="279"/>
        </pc:sldMkLst>
      </pc:sldChg>
      <pc:sldChg chg="addSp delSp modSp mod ord modNotes">
        <pc:chgData name="CHERN Cheng" userId="d62a071f-70b0-4ff7-8cfb-79a493b860d5" providerId="ADAL" clId="{34735CE7-1920-CD4B-B79E-D177122BE7F9}" dt="2023-07-06T09:00:58.805" v="6334" actId="1076"/>
        <pc:sldMkLst>
          <pc:docMk/>
          <pc:sldMk cId="0" sldId="280"/>
        </pc:sldMkLst>
        <pc:spChg chg="add del mod">
          <ac:chgData name="CHERN Cheng" userId="d62a071f-70b0-4ff7-8cfb-79a493b860d5" providerId="ADAL" clId="{34735CE7-1920-CD4B-B79E-D177122BE7F9}" dt="2023-07-06T08:50:38.517" v="6120" actId="478"/>
          <ac:spMkLst>
            <pc:docMk/>
            <pc:sldMk cId="0" sldId="280"/>
            <ac:spMk id="3" creationId="{7C56831E-34B6-3CE0-5E31-C0FB39830D54}"/>
          </ac:spMkLst>
        </pc:spChg>
        <pc:spChg chg="add del mod">
          <ac:chgData name="CHERN Cheng" userId="d62a071f-70b0-4ff7-8cfb-79a493b860d5" providerId="ADAL" clId="{34735CE7-1920-CD4B-B79E-D177122BE7F9}" dt="2023-07-06T08:51:53.954" v="6229" actId="478"/>
          <ac:spMkLst>
            <pc:docMk/>
            <pc:sldMk cId="0" sldId="280"/>
            <ac:spMk id="5" creationId="{C201357F-4203-6148-E837-C30E418E026E}"/>
          </ac:spMkLst>
        </pc:spChg>
        <pc:spChg chg="add del mod">
          <ac:chgData name="CHERN Cheng" userId="d62a071f-70b0-4ff7-8cfb-79a493b860d5" providerId="ADAL" clId="{34735CE7-1920-CD4B-B79E-D177122BE7F9}" dt="2023-07-06T08:54:58.832" v="6239" actId="478"/>
          <ac:spMkLst>
            <pc:docMk/>
            <pc:sldMk cId="0" sldId="280"/>
            <ac:spMk id="7" creationId="{6D1D6182-EB4C-D6DD-28C1-A572C10767F0}"/>
          </ac:spMkLst>
        </pc:spChg>
        <pc:spChg chg="add del mod">
          <ac:chgData name="CHERN Cheng" userId="d62a071f-70b0-4ff7-8cfb-79a493b860d5" providerId="ADAL" clId="{34735CE7-1920-CD4B-B79E-D177122BE7F9}" dt="2023-07-06T08:56:21.047" v="6257" actId="478"/>
          <ac:spMkLst>
            <pc:docMk/>
            <pc:sldMk cId="0" sldId="280"/>
            <ac:spMk id="9" creationId="{35C7A6C6-06F9-DCEC-693B-17E80BC08983}"/>
          </ac:spMkLst>
        </pc:spChg>
        <pc:spChg chg="add del mod">
          <ac:chgData name="CHERN Cheng" userId="d62a071f-70b0-4ff7-8cfb-79a493b860d5" providerId="ADAL" clId="{34735CE7-1920-CD4B-B79E-D177122BE7F9}" dt="2023-07-06T08:56:38.251" v="6260" actId="478"/>
          <ac:spMkLst>
            <pc:docMk/>
            <pc:sldMk cId="0" sldId="280"/>
            <ac:spMk id="11" creationId="{AB6A7549-CA28-B112-5194-1EBC0751AD7B}"/>
          </ac:spMkLst>
        </pc:spChg>
        <pc:spChg chg="del">
          <ac:chgData name="CHERN Cheng" userId="d62a071f-70b0-4ff7-8cfb-79a493b860d5" providerId="ADAL" clId="{34735CE7-1920-CD4B-B79E-D177122BE7F9}" dt="2023-07-06T08:54:55.945" v="6238" actId="478"/>
          <ac:spMkLst>
            <pc:docMk/>
            <pc:sldMk cId="0" sldId="280"/>
            <ac:spMk id="2319" creationId="{00000000-0000-0000-0000-000000000000}"/>
          </ac:spMkLst>
        </pc:spChg>
        <pc:spChg chg="mod">
          <ac:chgData name="CHERN Cheng" userId="d62a071f-70b0-4ff7-8cfb-79a493b860d5" providerId="ADAL" clId="{34735CE7-1920-CD4B-B79E-D177122BE7F9}" dt="2023-07-06T09:00:45.036" v="6333" actId="1037"/>
          <ac:spMkLst>
            <pc:docMk/>
            <pc:sldMk cId="0" sldId="280"/>
            <ac:spMk id="2320" creationId="{00000000-0000-0000-0000-000000000000}"/>
          </ac:spMkLst>
        </pc:spChg>
        <pc:spChg chg="del">
          <ac:chgData name="CHERN Cheng" userId="d62a071f-70b0-4ff7-8cfb-79a493b860d5" providerId="ADAL" clId="{34735CE7-1920-CD4B-B79E-D177122BE7F9}" dt="2023-07-06T08:56:02.545" v="6254" actId="478"/>
          <ac:spMkLst>
            <pc:docMk/>
            <pc:sldMk cId="0" sldId="280"/>
            <ac:spMk id="2380" creationId="{00000000-0000-0000-0000-000000000000}"/>
          </ac:spMkLst>
        </pc:spChg>
        <pc:spChg chg="mod">
          <ac:chgData name="CHERN Cheng" userId="d62a071f-70b0-4ff7-8cfb-79a493b860d5" providerId="ADAL" clId="{34735CE7-1920-CD4B-B79E-D177122BE7F9}" dt="2023-07-06T09:00:58.805" v="6334" actId="1076"/>
          <ac:spMkLst>
            <pc:docMk/>
            <pc:sldMk cId="0" sldId="280"/>
            <ac:spMk id="2381" creationId="{00000000-0000-0000-0000-000000000000}"/>
          </ac:spMkLst>
        </pc:spChg>
        <pc:spChg chg="del mod">
          <ac:chgData name="CHERN Cheng" userId="d62a071f-70b0-4ff7-8cfb-79a493b860d5" providerId="ADAL" clId="{34735CE7-1920-CD4B-B79E-D177122BE7F9}" dt="2023-07-06T08:55:35.524" v="6253" actId="478"/>
          <ac:spMkLst>
            <pc:docMk/>
            <pc:sldMk cId="0" sldId="280"/>
            <ac:spMk id="2382" creationId="{00000000-0000-0000-0000-000000000000}"/>
          </ac:spMkLst>
        </pc:spChg>
        <pc:spChg chg="del">
          <ac:chgData name="CHERN Cheng" userId="d62a071f-70b0-4ff7-8cfb-79a493b860d5" providerId="ADAL" clId="{34735CE7-1920-CD4B-B79E-D177122BE7F9}" dt="2023-07-06T08:50:32.734" v="6119" actId="478"/>
          <ac:spMkLst>
            <pc:docMk/>
            <pc:sldMk cId="0" sldId="280"/>
            <ac:spMk id="2383" creationId="{00000000-0000-0000-0000-000000000000}"/>
          </ac:spMkLst>
        </pc:spChg>
        <pc:spChg chg="del">
          <ac:chgData name="CHERN Cheng" userId="d62a071f-70b0-4ff7-8cfb-79a493b860d5" providerId="ADAL" clId="{34735CE7-1920-CD4B-B79E-D177122BE7F9}" dt="2023-07-06T08:56:23.887" v="6258" actId="478"/>
          <ac:spMkLst>
            <pc:docMk/>
            <pc:sldMk cId="0" sldId="280"/>
            <ac:spMk id="2384" creationId="{00000000-0000-0000-0000-000000000000}"/>
          </ac:spMkLst>
        </pc:spChg>
        <pc:spChg chg="del">
          <ac:chgData name="CHERN Cheng" userId="d62a071f-70b0-4ff7-8cfb-79a493b860d5" providerId="ADAL" clId="{34735CE7-1920-CD4B-B79E-D177122BE7F9}" dt="2023-07-06T08:50:42.710" v="6121" actId="478"/>
          <ac:spMkLst>
            <pc:docMk/>
            <pc:sldMk cId="0" sldId="280"/>
            <ac:spMk id="2385" creationId="{00000000-0000-0000-0000-000000000000}"/>
          </ac:spMkLst>
        </pc:spChg>
        <pc:spChg chg="del">
          <ac:chgData name="CHERN Cheng" userId="d62a071f-70b0-4ff7-8cfb-79a493b860d5" providerId="ADAL" clId="{34735CE7-1920-CD4B-B79E-D177122BE7F9}" dt="2023-07-06T08:56:36.501" v="6259" actId="478"/>
          <ac:spMkLst>
            <pc:docMk/>
            <pc:sldMk cId="0" sldId="280"/>
            <ac:spMk id="2388" creationId="{00000000-0000-0000-0000-000000000000}"/>
          </ac:spMkLst>
        </pc:spChg>
        <pc:spChg chg="del mod">
          <ac:chgData name="CHERN Cheng" userId="d62a071f-70b0-4ff7-8cfb-79a493b860d5" providerId="ADAL" clId="{34735CE7-1920-CD4B-B79E-D177122BE7F9}" dt="2023-07-06T08:57:55.816" v="6274" actId="478"/>
          <ac:spMkLst>
            <pc:docMk/>
            <pc:sldMk cId="0" sldId="280"/>
            <ac:spMk id="2389" creationId="{00000000-0000-0000-0000-000000000000}"/>
          </ac:spMkLst>
        </pc:spChg>
        <pc:spChg chg="del">
          <ac:chgData name="CHERN Cheng" userId="d62a071f-70b0-4ff7-8cfb-79a493b860d5" providerId="ADAL" clId="{34735CE7-1920-CD4B-B79E-D177122BE7F9}" dt="2023-07-06T08:56:40.622" v="6261" actId="478"/>
          <ac:spMkLst>
            <pc:docMk/>
            <pc:sldMk cId="0" sldId="280"/>
            <ac:spMk id="2390" creationId="{00000000-0000-0000-0000-000000000000}"/>
          </ac:spMkLst>
        </pc:spChg>
        <pc:spChg chg="del mod">
          <ac:chgData name="CHERN Cheng" userId="d62a071f-70b0-4ff7-8cfb-79a493b860d5" providerId="ADAL" clId="{34735CE7-1920-CD4B-B79E-D177122BE7F9}" dt="2023-07-06T08:57:52.431" v="6273" actId="478"/>
          <ac:spMkLst>
            <pc:docMk/>
            <pc:sldMk cId="0" sldId="280"/>
            <ac:spMk id="2391" creationId="{00000000-0000-0000-0000-000000000000}"/>
          </ac:spMkLst>
        </pc:spChg>
        <pc:picChg chg="add mod">
          <ac:chgData name="CHERN Cheng" userId="d62a071f-70b0-4ff7-8cfb-79a493b860d5" providerId="ADAL" clId="{34735CE7-1920-CD4B-B79E-D177122BE7F9}" dt="2023-07-06T09:00:35.101" v="6323" actId="1035"/>
          <ac:picMkLst>
            <pc:docMk/>
            <pc:sldMk cId="0" sldId="280"/>
            <ac:picMk id="12" creationId="{9135D09C-47FC-FD2B-9AA2-0B2051BF63D2}"/>
          </ac:picMkLst>
        </pc:picChg>
        <pc:cxnChg chg="del">
          <ac:chgData name="CHERN Cheng" userId="d62a071f-70b0-4ff7-8cfb-79a493b860d5" providerId="ADAL" clId="{34735CE7-1920-CD4B-B79E-D177122BE7F9}" dt="2023-07-06T08:57:43.477" v="6271" actId="478"/>
          <ac:cxnSpMkLst>
            <pc:docMk/>
            <pc:sldMk cId="0" sldId="280"/>
            <ac:cxnSpMk id="2379" creationId="{00000000-0000-0000-0000-000000000000}"/>
          </ac:cxnSpMkLst>
        </pc:cxnChg>
        <pc:cxnChg chg="del">
          <ac:chgData name="CHERN Cheng" userId="d62a071f-70b0-4ff7-8cfb-79a493b860d5" providerId="ADAL" clId="{34735CE7-1920-CD4B-B79E-D177122BE7F9}" dt="2023-07-06T08:57:45.436" v="6272" actId="478"/>
          <ac:cxnSpMkLst>
            <pc:docMk/>
            <pc:sldMk cId="0" sldId="280"/>
            <ac:cxnSpMk id="2386" creationId="{00000000-0000-0000-0000-000000000000}"/>
          </ac:cxnSpMkLst>
        </pc:cxnChg>
        <pc:cxnChg chg="del">
          <ac:chgData name="CHERN Cheng" userId="d62a071f-70b0-4ff7-8cfb-79a493b860d5" providerId="ADAL" clId="{34735CE7-1920-CD4B-B79E-D177122BE7F9}" dt="2023-07-06T08:56:44.172" v="6262" actId="478"/>
          <ac:cxnSpMkLst>
            <pc:docMk/>
            <pc:sldMk cId="0" sldId="280"/>
            <ac:cxnSpMk id="2387" creationId="{00000000-0000-0000-0000-000000000000}"/>
          </ac:cxnSpMkLst>
        </pc:cxnChg>
      </pc:sldChg>
      <pc:sldChg chg="del modNotes">
        <pc:chgData name="CHERN Cheng" userId="d62a071f-70b0-4ff7-8cfb-79a493b860d5" providerId="ADAL" clId="{34735CE7-1920-CD4B-B79E-D177122BE7F9}" dt="2023-07-06T17:23:39.495" v="8913" actId="2696"/>
        <pc:sldMkLst>
          <pc:docMk/>
          <pc:sldMk cId="0" sldId="281"/>
        </pc:sldMkLst>
      </pc:sldChg>
      <pc:sldChg chg="del modNotes">
        <pc:chgData name="CHERN Cheng" userId="d62a071f-70b0-4ff7-8cfb-79a493b860d5" providerId="ADAL" clId="{34735CE7-1920-CD4B-B79E-D177122BE7F9}" dt="2023-07-07T03:52:43.947" v="9154" actId="2696"/>
        <pc:sldMkLst>
          <pc:docMk/>
          <pc:sldMk cId="0" sldId="282"/>
        </pc:sldMkLst>
      </pc:sldChg>
      <pc:sldChg chg="del">
        <pc:chgData name="CHERN Cheng" userId="d62a071f-70b0-4ff7-8cfb-79a493b860d5" providerId="ADAL" clId="{34735CE7-1920-CD4B-B79E-D177122BE7F9}" dt="2023-07-07T03:52:45.087" v="9155" actId="2696"/>
        <pc:sldMkLst>
          <pc:docMk/>
          <pc:sldMk cId="0" sldId="283"/>
        </pc:sldMkLst>
      </pc:sldChg>
      <pc:sldChg chg="modSp add mod">
        <pc:chgData name="CHERN Cheng" userId="d62a071f-70b0-4ff7-8cfb-79a493b860d5" providerId="ADAL" clId="{34735CE7-1920-CD4B-B79E-D177122BE7F9}" dt="2023-07-06T16:28:17.690" v="8602" actId="1076"/>
        <pc:sldMkLst>
          <pc:docMk/>
          <pc:sldMk cId="2291881477" sldId="284"/>
        </pc:sldMkLst>
        <pc:spChg chg="mod">
          <ac:chgData name="CHERN Cheng" userId="d62a071f-70b0-4ff7-8cfb-79a493b860d5" providerId="ADAL" clId="{34735CE7-1920-CD4B-B79E-D177122BE7F9}" dt="2023-07-06T16:28:17.690" v="8602" actId="1076"/>
          <ac:spMkLst>
            <pc:docMk/>
            <pc:sldMk cId="2291881477" sldId="284"/>
            <ac:spMk id="2631" creationId="{00000000-0000-0000-0000-000000000000}"/>
          </ac:spMkLst>
        </pc:spChg>
        <pc:spChg chg="mod">
          <ac:chgData name="CHERN Cheng" userId="d62a071f-70b0-4ff7-8cfb-79a493b860d5" providerId="ADAL" clId="{34735CE7-1920-CD4B-B79E-D177122BE7F9}" dt="2023-07-06T16:20:35.921" v="7910" actId="404"/>
          <ac:spMkLst>
            <pc:docMk/>
            <pc:sldMk cId="2291881477" sldId="284"/>
            <ac:spMk id="2690" creationId="{00000000-0000-0000-0000-000000000000}"/>
          </ac:spMkLst>
        </pc:spChg>
        <pc:spChg chg="mod">
          <ac:chgData name="CHERN Cheng" userId="d62a071f-70b0-4ff7-8cfb-79a493b860d5" providerId="ADAL" clId="{34735CE7-1920-CD4B-B79E-D177122BE7F9}" dt="2023-07-06T16:23:50.673" v="8251" actId="20577"/>
          <ac:spMkLst>
            <pc:docMk/>
            <pc:sldMk cId="2291881477" sldId="284"/>
            <ac:spMk id="2691" creationId="{00000000-0000-0000-0000-000000000000}"/>
          </ac:spMkLst>
        </pc:spChg>
        <pc:spChg chg="mod">
          <ac:chgData name="CHERN Cheng" userId="d62a071f-70b0-4ff7-8cfb-79a493b860d5" providerId="ADAL" clId="{34735CE7-1920-CD4B-B79E-D177122BE7F9}" dt="2023-07-06T16:26:09.239" v="8422" actId="20577"/>
          <ac:spMkLst>
            <pc:docMk/>
            <pc:sldMk cId="2291881477" sldId="284"/>
            <ac:spMk id="2692" creationId="{00000000-0000-0000-0000-000000000000}"/>
          </ac:spMkLst>
        </pc:spChg>
        <pc:spChg chg="mod">
          <ac:chgData name="CHERN Cheng" userId="d62a071f-70b0-4ff7-8cfb-79a493b860d5" providerId="ADAL" clId="{34735CE7-1920-CD4B-B79E-D177122BE7F9}" dt="2023-07-06T16:28:05.566" v="8601" actId="20577"/>
          <ac:spMkLst>
            <pc:docMk/>
            <pc:sldMk cId="2291881477" sldId="284"/>
            <ac:spMk id="2693" creationId="{00000000-0000-0000-0000-000000000000}"/>
          </ac:spMkLst>
        </pc:spChg>
        <pc:spChg chg="mod">
          <ac:chgData name="CHERN Cheng" userId="d62a071f-70b0-4ff7-8cfb-79a493b860d5" providerId="ADAL" clId="{34735CE7-1920-CD4B-B79E-D177122BE7F9}" dt="2023-07-06T16:20:30.254" v="7908" actId="404"/>
          <ac:spMkLst>
            <pc:docMk/>
            <pc:sldMk cId="2291881477" sldId="284"/>
            <ac:spMk id="2694" creationId="{00000000-0000-0000-0000-000000000000}"/>
          </ac:spMkLst>
        </pc:spChg>
        <pc:spChg chg="mod">
          <ac:chgData name="CHERN Cheng" userId="d62a071f-70b0-4ff7-8cfb-79a493b860d5" providerId="ADAL" clId="{34735CE7-1920-CD4B-B79E-D177122BE7F9}" dt="2023-07-06T16:27:25.225" v="8592" actId="1076"/>
          <ac:spMkLst>
            <pc:docMk/>
            <pc:sldMk cId="2291881477" sldId="284"/>
            <ac:spMk id="2695" creationId="{00000000-0000-0000-0000-000000000000}"/>
          </ac:spMkLst>
        </pc:spChg>
        <pc:spChg chg="mod">
          <ac:chgData name="CHERN Cheng" userId="d62a071f-70b0-4ff7-8cfb-79a493b860d5" providerId="ADAL" clId="{34735CE7-1920-CD4B-B79E-D177122BE7F9}" dt="2023-07-06T16:27:11" v="8589" actId="14100"/>
          <ac:spMkLst>
            <pc:docMk/>
            <pc:sldMk cId="2291881477" sldId="284"/>
            <ac:spMk id="2696" creationId="{00000000-0000-0000-0000-000000000000}"/>
          </ac:spMkLst>
        </pc:spChg>
        <pc:spChg chg="mod">
          <ac:chgData name="CHERN Cheng" userId="d62a071f-70b0-4ff7-8cfb-79a493b860d5" providerId="ADAL" clId="{34735CE7-1920-CD4B-B79E-D177122BE7F9}" dt="2023-07-06T16:23:44.427" v="8249" actId="20577"/>
          <ac:spMkLst>
            <pc:docMk/>
            <pc:sldMk cId="2291881477" sldId="284"/>
            <ac:spMk id="2697" creationId="{00000000-0000-0000-0000-000000000000}"/>
          </ac:spMkLst>
        </pc:spChg>
        <pc:spChg chg="mod">
          <ac:chgData name="CHERN Cheng" userId="d62a071f-70b0-4ff7-8cfb-79a493b860d5" providerId="ADAL" clId="{34735CE7-1920-CD4B-B79E-D177122BE7F9}" dt="2023-07-06T16:23:27.399" v="8245" actId="14100"/>
          <ac:spMkLst>
            <pc:docMk/>
            <pc:sldMk cId="2291881477" sldId="284"/>
            <ac:spMk id="2698" creationId="{00000000-0000-0000-0000-000000000000}"/>
          </ac:spMkLst>
        </pc:spChg>
        <pc:spChg chg="mod">
          <ac:chgData name="CHERN Cheng" userId="d62a071f-70b0-4ff7-8cfb-79a493b860d5" providerId="ADAL" clId="{34735CE7-1920-CD4B-B79E-D177122BE7F9}" dt="2023-07-06T16:24:19.148" v="8269" actId="20577"/>
          <ac:spMkLst>
            <pc:docMk/>
            <pc:sldMk cId="2291881477" sldId="284"/>
            <ac:spMk id="2699" creationId="{00000000-0000-0000-0000-000000000000}"/>
          </ac:spMkLst>
        </pc:spChg>
      </pc:sldChg>
      <pc:sldChg chg="addSp delSp modSp del mod ord modNotes">
        <pc:chgData name="CHERN Cheng" userId="d62a071f-70b0-4ff7-8cfb-79a493b860d5" providerId="ADAL" clId="{34735CE7-1920-CD4B-B79E-D177122BE7F9}" dt="2023-07-05T14:48:12.476" v="6110" actId="2696"/>
        <pc:sldMkLst>
          <pc:docMk/>
          <pc:sldMk cId="0" sldId="285"/>
        </pc:sldMkLst>
        <pc:spChg chg="add del mod">
          <ac:chgData name="CHERN Cheng" userId="d62a071f-70b0-4ff7-8cfb-79a493b860d5" providerId="ADAL" clId="{34735CE7-1920-CD4B-B79E-D177122BE7F9}" dt="2023-07-05T14:27:43.387" v="5944"/>
          <ac:spMkLst>
            <pc:docMk/>
            <pc:sldMk cId="0" sldId="285"/>
            <ac:spMk id="2" creationId="{8C5A5946-4352-F455-DC7A-9E981B2BD213}"/>
          </ac:spMkLst>
        </pc:spChg>
        <pc:spChg chg="mod">
          <ac:chgData name="CHERN Cheng" userId="d62a071f-70b0-4ff7-8cfb-79a493b860d5" providerId="ADAL" clId="{34735CE7-1920-CD4B-B79E-D177122BE7F9}" dt="2023-07-05T14:25:50.729" v="5835" actId="14100"/>
          <ac:spMkLst>
            <pc:docMk/>
            <pc:sldMk cId="0" sldId="285"/>
            <ac:spMk id="2711" creationId="{00000000-0000-0000-0000-000000000000}"/>
          </ac:spMkLst>
        </pc:spChg>
        <pc:spChg chg="mod">
          <ac:chgData name="CHERN Cheng" userId="d62a071f-70b0-4ff7-8cfb-79a493b860d5" providerId="ADAL" clId="{34735CE7-1920-CD4B-B79E-D177122BE7F9}" dt="2023-07-05T14:28:11.367" v="5946" actId="14100"/>
          <ac:spMkLst>
            <pc:docMk/>
            <pc:sldMk cId="0" sldId="285"/>
            <ac:spMk id="2777" creationId="{00000000-0000-0000-0000-000000000000}"/>
          </ac:spMkLst>
        </pc:spChg>
        <pc:graphicFrameChg chg="mod modGraphic">
          <ac:chgData name="CHERN Cheng" userId="d62a071f-70b0-4ff7-8cfb-79a493b860d5" providerId="ADAL" clId="{34735CE7-1920-CD4B-B79E-D177122BE7F9}" dt="2023-07-05T14:28:59.423" v="5981" actId="20577"/>
          <ac:graphicFrameMkLst>
            <pc:docMk/>
            <pc:sldMk cId="0" sldId="285"/>
            <ac:graphicFrameMk id="2770" creationId="{00000000-0000-0000-0000-000000000000}"/>
          </ac:graphicFrameMkLst>
        </pc:graphicFrameChg>
      </pc:sldChg>
      <pc:sldChg chg="del modNotes">
        <pc:chgData name="CHERN Cheng" userId="d62a071f-70b0-4ff7-8cfb-79a493b860d5" providerId="ADAL" clId="{34735CE7-1920-CD4B-B79E-D177122BE7F9}" dt="2023-07-07T03:52:46.602" v="9156" actId="2696"/>
        <pc:sldMkLst>
          <pc:docMk/>
          <pc:sldMk cId="0" sldId="286"/>
        </pc:sldMkLst>
      </pc:sldChg>
      <pc:sldChg chg="del modNotes">
        <pc:chgData name="CHERN Cheng" userId="d62a071f-70b0-4ff7-8cfb-79a493b860d5" providerId="ADAL" clId="{34735CE7-1920-CD4B-B79E-D177122BE7F9}" dt="2023-07-07T03:51:33.329" v="9152" actId="2696"/>
        <pc:sldMkLst>
          <pc:docMk/>
          <pc:sldMk cId="0" sldId="287"/>
        </pc:sldMkLst>
      </pc:sldChg>
      <pc:sldChg chg="del modNotes">
        <pc:chgData name="CHERN Cheng" userId="d62a071f-70b0-4ff7-8cfb-79a493b860d5" providerId="ADAL" clId="{34735CE7-1920-CD4B-B79E-D177122BE7F9}" dt="2023-07-07T03:52:47.444" v="9157" actId="2696"/>
        <pc:sldMkLst>
          <pc:docMk/>
          <pc:sldMk cId="0" sldId="288"/>
        </pc:sldMkLst>
      </pc:sldChg>
      <pc:sldChg chg="modNotes">
        <pc:chgData name="CHERN Cheng" userId="d62a071f-70b0-4ff7-8cfb-79a493b860d5" providerId="ADAL" clId="{34735CE7-1920-CD4B-B79E-D177122BE7F9}" dt="2023-07-05T05:09:55.708" v="248"/>
        <pc:sldMkLst>
          <pc:docMk/>
          <pc:sldMk cId="0" sldId="289"/>
        </pc:sldMkLst>
      </pc:sldChg>
      <pc:sldChg chg="del modNotes">
        <pc:chgData name="CHERN Cheng" userId="d62a071f-70b0-4ff7-8cfb-79a493b860d5" providerId="ADAL" clId="{34735CE7-1920-CD4B-B79E-D177122BE7F9}" dt="2023-07-07T07:21:59.429" v="10089" actId="2696"/>
        <pc:sldMkLst>
          <pc:docMk/>
          <pc:sldMk cId="0" sldId="290"/>
        </pc:sldMkLst>
      </pc:sldChg>
      <pc:sldChg chg="del modNotes">
        <pc:chgData name="CHERN Cheng" userId="d62a071f-70b0-4ff7-8cfb-79a493b860d5" providerId="ADAL" clId="{34735CE7-1920-CD4B-B79E-D177122BE7F9}" dt="2023-07-07T07:22:01.076" v="10090" actId="2696"/>
        <pc:sldMkLst>
          <pc:docMk/>
          <pc:sldMk cId="0" sldId="291"/>
        </pc:sldMkLst>
      </pc:sldChg>
      <pc:sldChg chg="del modNotes">
        <pc:chgData name="CHERN Cheng" userId="d62a071f-70b0-4ff7-8cfb-79a493b860d5" providerId="ADAL" clId="{34735CE7-1920-CD4B-B79E-D177122BE7F9}" dt="2023-07-07T07:22:02.675" v="10091" actId="2696"/>
        <pc:sldMkLst>
          <pc:docMk/>
          <pc:sldMk cId="0" sldId="292"/>
        </pc:sldMkLst>
      </pc:sldChg>
      <pc:sldChg chg="del">
        <pc:chgData name="CHERN Cheng" userId="d62a071f-70b0-4ff7-8cfb-79a493b860d5" providerId="ADAL" clId="{34735CE7-1920-CD4B-B79E-D177122BE7F9}" dt="2023-07-07T03:53:02.256" v="9159" actId="2696"/>
        <pc:sldMkLst>
          <pc:docMk/>
          <pc:sldMk cId="0" sldId="293"/>
        </pc:sldMkLst>
      </pc:sldChg>
      <pc:sldChg chg="del">
        <pc:chgData name="CHERN Cheng" userId="d62a071f-70b0-4ff7-8cfb-79a493b860d5" providerId="ADAL" clId="{34735CE7-1920-CD4B-B79E-D177122BE7F9}" dt="2023-07-07T03:53:02.802" v="9160" actId="2696"/>
        <pc:sldMkLst>
          <pc:docMk/>
          <pc:sldMk cId="0" sldId="294"/>
        </pc:sldMkLst>
      </pc:sldChg>
      <pc:sldChg chg="del">
        <pc:chgData name="CHERN Cheng" userId="d62a071f-70b0-4ff7-8cfb-79a493b860d5" providerId="ADAL" clId="{34735CE7-1920-CD4B-B79E-D177122BE7F9}" dt="2023-07-07T03:51:24.454" v="9151" actId="2696"/>
        <pc:sldMkLst>
          <pc:docMk/>
          <pc:sldMk cId="0" sldId="295"/>
        </pc:sldMkLst>
      </pc:sldChg>
      <pc:sldChg chg="del">
        <pc:chgData name="CHERN Cheng" userId="d62a071f-70b0-4ff7-8cfb-79a493b860d5" providerId="ADAL" clId="{34735CE7-1920-CD4B-B79E-D177122BE7F9}" dt="2023-07-07T03:51:20.089" v="9150" actId="2696"/>
        <pc:sldMkLst>
          <pc:docMk/>
          <pc:sldMk cId="0" sldId="296"/>
        </pc:sldMkLst>
      </pc:sldChg>
      <pc:sldChg chg="del">
        <pc:chgData name="CHERN Cheng" userId="d62a071f-70b0-4ff7-8cfb-79a493b860d5" providerId="ADAL" clId="{34735CE7-1920-CD4B-B79E-D177122BE7F9}" dt="2023-07-07T03:53:04.853" v="9161" actId="2696"/>
        <pc:sldMkLst>
          <pc:docMk/>
          <pc:sldMk cId="0" sldId="297"/>
        </pc:sldMkLst>
      </pc:sldChg>
      <pc:sldChg chg="del modNotes">
        <pc:chgData name="CHERN Cheng" userId="d62a071f-70b0-4ff7-8cfb-79a493b860d5" providerId="ADAL" clId="{34735CE7-1920-CD4B-B79E-D177122BE7F9}" dt="2023-07-07T07:22:21.709" v="10103" actId="2696"/>
        <pc:sldMkLst>
          <pc:docMk/>
          <pc:sldMk cId="0" sldId="298"/>
        </pc:sldMkLst>
      </pc:sldChg>
      <pc:sldChg chg="del modNotes">
        <pc:chgData name="CHERN Cheng" userId="d62a071f-70b0-4ff7-8cfb-79a493b860d5" providerId="ADAL" clId="{34735CE7-1920-CD4B-B79E-D177122BE7F9}" dt="2023-07-07T07:22:21.742" v="10104" actId="2696"/>
        <pc:sldMkLst>
          <pc:docMk/>
          <pc:sldMk cId="0" sldId="299"/>
        </pc:sldMkLst>
      </pc:sldChg>
      <pc:sldChg chg="del">
        <pc:chgData name="CHERN Cheng" userId="d62a071f-70b0-4ff7-8cfb-79a493b860d5" providerId="ADAL" clId="{34735CE7-1920-CD4B-B79E-D177122BE7F9}" dt="2023-07-07T07:22:21.757" v="10105" actId="2696"/>
        <pc:sldMkLst>
          <pc:docMk/>
          <pc:sldMk cId="0" sldId="300"/>
        </pc:sldMkLst>
      </pc:sldChg>
      <pc:sldChg chg="del modNotes">
        <pc:chgData name="CHERN Cheng" userId="d62a071f-70b0-4ff7-8cfb-79a493b860d5" providerId="ADAL" clId="{34735CE7-1920-CD4B-B79E-D177122BE7F9}" dt="2023-07-07T07:22:21.774" v="10106" actId="2696"/>
        <pc:sldMkLst>
          <pc:docMk/>
          <pc:sldMk cId="0" sldId="301"/>
        </pc:sldMkLst>
      </pc:sldChg>
      <pc:sldChg chg="del modNotes">
        <pc:chgData name="CHERN Cheng" userId="d62a071f-70b0-4ff7-8cfb-79a493b860d5" providerId="ADAL" clId="{34735CE7-1920-CD4B-B79E-D177122BE7F9}" dt="2023-07-07T07:22:21.789" v="10107" actId="2696"/>
        <pc:sldMkLst>
          <pc:docMk/>
          <pc:sldMk cId="0" sldId="302"/>
        </pc:sldMkLst>
      </pc:sldChg>
      <pc:sldChg chg="del">
        <pc:chgData name="CHERN Cheng" userId="d62a071f-70b0-4ff7-8cfb-79a493b860d5" providerId="ADAL" clId="{34735CE7-1920-CD4B-B79E-D177122BE7F9}" dt="2023-07-07T07:22:13.100" v="10100" actId="2696"/>
        <pc:sldMkLst>
          <pc:docMk/>
          <pc:sldMk cId="0" sldId="303"/>
        </pc:sldMkLst>
      </pc:sldChg>
      <pc:sldChg chg="del">
        <pc:chgData name="CHERN Cheng" userId="d62a071f-70b0-4ff7-8cfb-79a493b860d5" providerId="ADAL" clId="{34735CE7-1920-CD4B-B79E-D177122BE7F9}" dt="2023-07-07T07:22:12.468" v="10099" actId="2696"/>
        <pc:sldMkLst>
          <pc:docMk/>
          <pc:sldMk cId="0" sldId="304"/>
        </pc:sldMkLst>
      </pc:sldChg>
      <pc:sldChg chg="del">
        <pc:chgData name="CHERN Cheng" userId="d62a071f-70b0-4ff7-8cfb-79a493b860d5" providerId="ADAL" clId="{34735CE7-1920-CD4B-B79E-D177122BE7F9}" dt="2023-07-07T07:22:12.066" v="10098" actId="2696"/>
        <pc:sldMkLst>
          <pc:docMk/>
          <pc:sldMk cId="0" sldId="305"/>
        </pc:sldMkLst>
      </pc:sldChg>
      <pc:sldChg chg="del">
        <pc:chgData name="CHERN Cheng" userId="d62a071f-70b0-4ff7-8cfb-79a493b860d5" providerId="ADAL" clId="{34735CE7-1920-CD4B-B79E-D177122BE7F9}" dt="2023-07-07T07:22:11.576" v="10097" actId="2696"/>
        <pc:sldMkLst>
          <pc:docMk/>
          <pc:sldMk cId="0" sldId="306"/>
        </pc:sldMkLst>
      </pc:sldChg>
      <pc:sldChg chg="del">
        <pc:chgData name="CHERN Cheng" userId="d62a071f-70b0-4ff7-8cfb-79a493b860d5" providerId="ADAL" clId="{34735CE7-1920-CD4B-B79E-D177122BE7F9}" dt="2023-07-07T07:22:11.098" v="10096" actId="2696"/>
        <pc:sldMkLst>
          <pc:docMk/>
          <pc:sldMk cId="0" sldId="307"/>
        </pc:sldMkLst>
      </pc:sldChg>
      <pc:sldChg chg="del">
        <pc:chgData name="CHERN Cheng" userId="d62a071f-70b0-4ff7-8cfb-79a493b860d5" providerId="ADAL" clId="{34735CE7-1920-CD4B-B79E-D177122BE7F9}" dt="2023-07-07T07:22:10.420" v="10095" actId="2696"/>
        <pc:sldMkLst>
          <pc:docMk/>
          <pc:sldMk cId="0" sldId="308"/>
        </pc:sldMkLst>
      </pc:sldChg>
      <pc:sldChg chg="del">
        <pc:chgData name="CHERN Cheng" userId="d62a071f-70b0-4ff7-8cfb-79a493b860d5" providerId="ADAL" clId="{34735CE7-1920-CD4B-B79E-D177122BE7F9}" dt="2023-07-07T07:22:09.447" v="10094" actId="2696"/>
        <pc:sldMkLst>
          <pc:docMk/>
          <pc:sldMk cId="0" sldId="309"/>
        </pc:sldMkLst>
      </pc:sldChg>
      <pc:sldChg chg="del">
        <pc:chgData name="CHERN Cheng" userId="d62a071f-70b0-4ff7-8cfb-79a493b860d5" providerId="ADAL" clId="{34735CE7-1920-CD4B-B79E-D177122BE7F9}" dt="2023-07-07T07:22:07.940" v="10093" actId="2696"/>
        <pc:sldMkLst>
          <pc:docMk/>
          <pc:sldMk cId="0" sldId="310"/>
        </pc:sldMkLst>
      </pc:sldChg>
      <pc:sldChg chg="modSp add mod">
        <pc:chgData name="CHERN Cheng" userId="d62a071f-70b0-4ff7-8cfb-79a493b860d5" providerId="ADAL" clId="{34735CE7-1920-CD4B-B79E-D177122BE7F9}" dt="2023-07-05T05:11:00.207" v="259" actId="1076"/>
        <pc:sldMkLst>
          <pc:docMk/>
          <pc:sldMk cId="853292379" sldId="311"/>
        </pc:sldMkLst>
        <pc:spChg chg="mod">
          <ac:chgData name="CHERN Cheng" userId="d62a071f-70b0-4ff7-8cfb-79a493b860d5" providerId="ADAL" clId="{34735CE7-1920-CD4B-B79E-D177122BE7F9}" dt="2023-07-05T05:11:00.207" v="259" actId="1076"/>
          <ac:spMkLst>
            <pc:docMk/>
            <pc:sldMk cId="853292379" sldId="311"/>
            <ac:spMk id="830" creationId="{00000000-0000-0000-0000-000000000000}"/>
          </ac:spMkLst>
        </pc:spChg>
        <pc:spChg chg="mod">
          <ac:chgData name="CHERN Cheng" userId="d62a071f-70b0-4ff7-8cfb-79a493b860d5" providerId="ADAL" clId="{34735CE7-1920-CD4B-B79E-D177122BE7F9}" dt="2023-07-05T05:10:45.306" v="255" actId="1076"/>
          <ac:spMkLst>
            <pc:docMk/>
            <pc:sldMk cId="853292379" sldId="311"/>
            <ac:spMk id="880" creationId="{00000000-0000-0000-0000-000000000000}"/>
          </ac:spMkLst>
        </pc:spChg>
        <pc:spChg chg="mod">
          <ac:chgData name="CHERN Cheng" userId="d62a071f-70b0-4ff7-8cfb-79a493b860d5" providerId="ADAL" clId="{34735CE7-1920-CD4B-B79E-D177122BE7F9}" dt="2023-07-05T05:10:47.958" v="256" actId="1076"/>
          <ac:spMkLst>
            <pc:docMk/>
            <pc:sldMk cId="853292379" sldId="311"/>
            <ac:spMk id="881" creationId="{00000000-0000-0000-0000-000000000000}"/>
          </ac:spMkLst>
        </pc:spChg>
      </pc:sldChg>
      <pc:sldChg chg="addSp delSp modSp add mod">
        <pc:chgData name="CHERN Cheng" userId="d62a071f-70b0-4ff7-8cfb-79a493b860d5" providerId="ADAL" clId="{34735CE7-1920-CD4B-B79E-D177122BE7F9}" dt="2023-07-06T16:33:05.142" v="8724" actId="20577"/>
        <pc:sldMkLst>
          <pc:docMk/>
          <pc:sldMk cId="2911972822" sldId="312"/>
        </pc:sldMkLst>
        <pc:spChg chg="add del mod">
          <ac:chgData name="CHERN Cheng" userId="d62a071f-70b0-4ff7-8cfb-79a493b860d5" providerId="ADAL" clId="{34735CE7-1920-CD4B-B79E-D177122BE7F9}" dt="2023-07-05T06:06:55.368" v="966" actId="478"/>
          <ac:spMkLst>
            <pc:docMk/>
            <pc:sldMk cId="2911972822" sldId="312"/>
            <ac:spMk id="5" creationId="{ACB7BBBA-47A5-BB92-DE64-2DE2D8120A46}"/>
          </ac:spMkLst>
        </pc:spChg>
        <pc:spChg chg="add mod">
          <ac:chgData name="CHERN Cheng" userId="d62a071f-70b0-4ff7-8cfb-79a493b860d5" providerId="ADAL" clId="{34735CE7-1920-CD4B-B79E-D177122BE7F9}" dt="2023-07-06T16:33:05.142" v="8724" actId="20577"/>
          <ac:spMkLst>
            <pc:docMk/>
            <pc:sldMk cId="2911972822" sldId="312"/>
            <ac:spMk id="6" creationId="{50671830-99A0-6B20-1C41-5C6D2DD4FD97}"/>
          </ac:spMkLst>
        </pc:spChg>
        <pc:spChg chg="mod">
          <ac:chgData name="CHERN Cheng" userId="d62a071f-70b0-4ff7-8cfb-79a493b860d5" providerId="ADAL" clId="{34735CE7-1920-CD4B-B79E-D177122BE7F9}" dt="2023-07-05T06:06:43.037" v="963" actId="20577"/>
          <ac:spMkLst>
            <pc:docMk/>
            <pc:sldMk cId="2911972822" sldId="312"/>
            <ac:spMk id="1114" creationId="{00000000-0000-0000-0000-000000000000}"/>
          </ac:spMkLst>
        </pc:spChg>
        <pc:spChg chg="del">
          <ac:chgData name="CHERN Cheng" userId="d62a071f-70b0-4ff7-8cfb-79a493b860d5" providerId="ADAL" clId="{34735CE7-1920-CD4B-B79E-D177122BE7F9}" dt="2023-07-05T06:06:50.842" v="965" actId="478"/>
          <ac:spMkLst>
            <pc:docMk/>
            <pc:sldMk cId="2911972822" sldId="312"/>
            <ac:spMk id="1119" creationId="{00000000-0000-0000-0000-000000000000}"/>
          </ac:spMkLst>
        </pc:spChg>
        <pc:picChg chg="del">
          <ac:chgData name="CHERN Cheng" userId="d62a071f-70b0-4ff7-8cfb-79a493b860d5" providerId="ADAL" clId="{34735CE7-1920-CD4B-B79E-D177122BE7F9}" dt="2023-07-05T06:06:22.196" v="938" actId="478"/>
          <ac:picMkLst>
            <pc:docMk/>
            <pc:sldMk cId="2911972822" sldId="312"/>
            <ac:picMk id="2" creationId="{75371D4E-8783-0AFF-0A66-192F93FCBF3E}"/>
          </ac:picMkLst>
        </pc:picChg>
        <pc:picChg chg="add mod">
          <ac:chgData name="CHERN Cheng" userId="d62a071f-70b0-4ff7-8cfb-79a493b860d5" providerId="ADAL" clId="{34735CE7-1920-CD4B-B79E-D177122BE7F9}" dt="2023-07-05T06:07:06" v="971" actId="1076"/>
          <ac:picMkLst>
            <pc:docMk/>
            <pc:sldMk cId="2911972822" sldId="312"/>
            <ac:picMk id="3" creationId="{67135455-AB71-B8CF-FA32-B5292B8CD859}"/>
          </ac:picMkLst>
        </pc:picChg>
        <pc:picChg chg="del">
          <ac:chgData name="CHERN Cheng" userId="d62a071f-70b0-4ff7-8cfb-79a493b860d5" providerId="ADAL" clId="{34735CE7-1920-CD4B-B79E-D177122BE7F9}" dt="2023-07-05T06:06:45.984" v="964" actId="478"/>
          <ac:picMkLst>
            <pc:docMk/>
            <pc:sldMk cId="2911972822" sldId="312"/>
            <ac:picMk id="23" creationId="{85DDDC30-07F1-7AFA-B6E7-A3DB8A90BE85}"/>
          </ac:picMkLst>
        </pc:picChg>
      </pc:sldChg>
      <pc:sldChg chg="addSp delSp modSp add mod">
        <pc:chgData name="CHERN Cheng" userId="d62a071f-70b0-4ff7-8cfb-79a493b860d5" providerId="ADAL" clId="{34735CE7-1920-CD4B-B79E-D177122BE7F9}" dt="2023-07-05T06:36:33.082" v="1197" actId="1076"/>
        <pc:sldMkLst>
          <pc:docMk/>
          <pc:sldMk cId="4186586979" sldId="313"/>
        </pc:sldMkLst>
        <pc:spChg chg="add del mod">
          <ac:chgData name="CHERN Cheng" userId="d62a071f-70b0-4ff7-8cfb-79a493b860d5" providerId="ADAL" clId="{34735CE7-1920-CD4B-B79E-D177122BE7F9}" dt="2023-07-05T06:36:03.602" v="1191" actId="478"/>
          <ac:spMkLst>
            <pc:docMk/>
            <pc:sldMk cId="4186586979" sldId="313"/>
            <ac:spMk id="4" creationId="{7C2E559B-ABEE-458F-E63D-492DFDDE54F9}"/>
          </ac:spMkLst>
        </pc:spChg>
        <pc:spChg chg="del mod">
          <ac:chgData name="CHERN Cheng" userId="d62a071f-70b0-4ff7-8cfb-79a493b860d5" providerId="ADAL" clId="{34735CE7-1920-CD4B-B79E-D177122BE7F9}" dt="2023-07-05T06:33:38.742" v="1182" actId="478"/>
          <ac:spMkLst>
            <pc:docMk/>
            <pc:sldMk cId="4186586979" sldId="313"/>
            <ac:spMk id="6" creationId="{50671830-99A0-6B20-1C41-5C6D2DD4FD97}"/>
          </ac:spMkLst>
        </pc:spChg>
        <pc:spChg chg="add del mod">
          <ac:chgData name="CHERN Cheng" userId="d62a071f-70b0-4ff7-8cfb-79a493b860d5" providerId="ADAL" clId="{34735CE7-1920-CD4B-B79E-D177122BE7F9}" dt="2023-07-05T06:33:41.976" v="1183" actId="478"/>
          <ac:spMkLst>
            <pc:docMk/>
            <pc:sldMk cId="4186586979" sldId="313"/>
            <ac:spMk id="7" creationId="{7A9C687D-5EEC-47D6-5812-49D1EB8D9A88}"/>
          </ac:spMkLst>
        </pc:spChg>
        <pc:spChg chg="add mod">
          <ac:chgData name="CHERN Cheng" userId="d62a071f-70b0-4ff7-8cfb-79a493b860d5" providerId="ADAL" clId="{34735CE7-1920-CD4B-B79E-D177122BE7F9}" dt="2023-07-05T06:36:33.082" v="1197" actId="1076"/>
          <ac:spMkLst>
            <pc:docMk/>
            <pc:sldMk cId="4186586979" sldId="313"/>
            <ac:spMk id="9" creationId="{52AA7D69-6D34-9828-0027-035F1D43D95A}"/>
          </ac:spMkLst>
        </pc:spChg>
        <pc:spChg chg="mod">
          <ac:chgData name="CHERN Cheng" userId="d62a071f-70b0-4ff7-8cfb-79a493b860d5" providerId="ADAL" clId="{34735CE7-1920-CD4B-B79E-D177122BE7F9}" dt="2023-07-05T06:11:42.250" v="1119" actId="20577"/>
          <ac:spMkLst>
            <pc:docMk/>
            <pc:sldMk cId="4186586979" sldId="313"/>
            <ac:spMk id="1114" creationId="{00000000-0000-0000-0000-000000000000}"/>
          </ac:spMkLst>
        </pc:spChg>
        <pc:picChg chg="add mod">
          <ac:chgData name="CHERN Cheng" userId="d62a071f-70b0-4ff7-8cfb-79a493b860d5" providerId="ADAL" clId="{34735CE7-1920-CD4B-B79E-D177122BE7F9}" dt="2023-07-05T06:36:10.852" v="1193" actId="1076"/>
          <ac:picMkLst>
            <pc:docMk/>
            <pc:sldMk cId="4186586979" sldId="313"/>
            <ac:picMk id="2" creationId="{B51A56B4-64C9-2AB7-D78F-E8969AD83CCE}"/>
          </ac:picMkLst>
        </pc:picChg>
        <pc:picChg chg="del">
          <ac:chgData name="CHERN Cheng" userId="d62a071f-70b0-4ff7-8cfb-79a493b860d5" providerId="ADAL" clId="{34735CE7-1920-CD4B-B79E-D177122BE7F9}" dt="2023-07-05T06:30:26.790" v="1120" actId="478"/>
          <ac:picMkLst>
            <pc:docMk/>
            <pc:sldMk cId="4186586979" sldId="313"/>
            <ac:picMk id="3" creationId="{67135455-AB71-B8CF-FA32-B5292B8CD859}"/>
          </ac:picMkLst>
        </pc:picChg>
        <pc:picChg chg="add mod">
          <ac:chgData name="CHERN Cheng" userId="d62a071f-70b0-4ff7-8cfb-79a493b860d5" providerId="ADAL" clId="{34735CE7-1920-CD4B-B79E-D177122BE7F9}" dt="2023-07-05T06:36:18.787" v="1194" actId="1076"/>
          <ac:picMkLst>
            <pc:docMk/>
            <pc:sldMk cId="4186586979" sldId="313"/>
            <ac:picMk id="8" creationId="{A4328490-3ECA-C0DA-8BC9-08524B526F27}"/>
          </ac:picMkLst>
        </pc:picChg>
        <pc:cxnChg chg="del">
          <ac:chgData name="CHERN Cheng" userId="d62a071f-70b0-4ff7-8cfb-79a493b860d5" providerId="ADAL" clId="{34735CE7-1920-CD4B-B79E-D177122BE7F9}" dt="2023-07-05T06:32:24.216" v="1174" actId="478"/>
          <ac:cxnSpMkLst>
            <pc:docMk/>
            <pc:sldMk cId="4186586979" sldId="313"/>
            <ac:cxnSpMk id="1187" creationId="{00000000-0000-0000-0000-000000000000}"/>
          </ac:cxnSpMkLst>
        </pc:cxnChg>
      </pc:sldChg>
      <pc:sldChg chg="addSp delSp modSp add mod modNotesTx">
        <pc:chgData name="CHERN Cheng" userId="d62a071f-70b0-4ff7-8cfb-79a493b860d5" providerId="ADAL" clId="{34735CE7-1920-CD4B-B79E-D177122BE7F9}" dt="2023-07-06T15:55:26.671" v="7042" actId="20577"/>
        <pc:sldMkLst>
          <pc:docMk/>
          <pc:sldMk cId="517492247" sldId="314"/>
        </pc:sldMkLst>
        <pc:spChg chg="add mod">
          <ac:chgData name="CHERN Cheng" userId="d62a071f-70b0-4ff7-8cfb-79a493b860d5" providerId="ADAL" clId="{34735CE7-1920-CD4B-B79E-D177122BE7F9}" dt="2023-07-06T15:54:28.766" v="7001" actId="20577"/>
          <ac:spMkLst>
            <pc:docMk/>
            <pc:sldMk cId="517492247" sldId="314"/>
            <ac:spMk id="2" creationId="{2C9C2FA0-2644-2463-8879-9AFF72EF782C}"/>
          </ac:spMkLst>
        </pc:spChg>
        <pc:spChg chg="add del mod">
          <ac:chgData name="CHERN Cheng" userId="d62a071f-70b0-4ff7-8cfb-79a493b860d5" providerId="ADAL" clId="{34735CE7-1920-CD4B-B79E-D177122BE7F9}" dt="2023-07-05T06:38:13.647" v="1206" actId="478"/>
          <ac:spMkLst>
            <pc:docMk/>
            <pc:sldMk cId="517492247" sldId="314"/>
            <ac:spMk id="4" creationId="{F943F06B-0CE6-4469-DBFF-06D78233528C}"/>
          </ac:spMkLst>
        </pc:spChg>
        <pc:spChg chg="add mod">
          <ac:chgData name="CHERN Cheng" userId="d62a071f-70b0-4ff7-8cfb-79a493b860d5" providerId="ADAL" clId="{34735CE7-1920-CD4B-B79E-D177122BE7F9}" dt="2023-07-05T06:38:40.158" v="1212" actId="1076"/>
          <ac:spMkLst>
            <pc:docMk/>
            <pc:sldMk cId="517492247" sldId="314"/>
            <ac:spMk id="5" creationId="{A0564AE9-C6D6-55F3-9FDD-559428647059}"/>
          </ac:spMkLst>
        </pc:spChg>
        <pc:spChg chg="del">
          <ac:chgData name="CHERN Cheng" userId="d62a071f-70b0-4ff7-8cfb-79a493b860d5" providerId="ADAL" clId="{34735CE7-1920-CD4B-B79E-D177122BE7F9}" dt="2023-07-05T06:38:10.075" v="1205" actId="478"/>
          <ac:spMkLst>
            <pc:docMk/>
            <pc:sldMk cId="517492247" sldId="314"/>
            <ac:spMk id="830" creationId="{00000000-0000-0000-0000-000000000000}"/>
          </ac:spMkLst>
        </pc:spChg>
        <pc:spChg chg="mod">
          <ac:chgData name="CHERN Cheng" userId="d62a071f-70b0-4ff7-8cfb-79a493b860d5" providerId="ADAL" clId="{34735CE7-1920-CD4B-B79E-D177122BE7F9}" dt="2023-07-05T06:37:55.627" v="1202"/>
          <ac:spMkLst>
            <pc:docMk/>
            <pc:sldMk cId="517492247" sldId="314"/>
            <ac:spMk id="832" creationId="{00000000-0000-0000-0000-000000000000}"/>
          </ac:spMkLst>
        </pc:spChg>
        <pc:spChg chg="del">
          <ac:chgData name="CHERN Cheng" userId="d62a071f-70b0-4ff7-8cfb-79a493b860d5" providerId="ADAL" clId="{34735CE7-1920-CD4B-B79E-D177122BE7F9}" dt="2023-07-05T06:37:59.575" v="1203" actId="478"/>
          <ac:spMkLst>
            <pc:docMk/>
            <pc:sldMk cId="517492247" sldId="314"/>
            <ac:spMk id="880" creationId="{00000000-0000-0000-0000-000000000000}"/>
          </ac:spMkLst>
        </pc:spChg>
        <pc:spChg chg="mod">
          <ac:chgData name="CHERN Cheng" userId="d62a071f-70b0-4ff7-8cfb-79a493b860d5" providerId="ADAL" clId="{34735CE7-1920-CD4B-B79E-D177122BE7F9}" dt="2023-07-05T06:38:27.971" v="1210" actId="1076"/>
          <ac:spMkLst>
            <pc:docMk/>
            <pc:sldMk cId="517492247" sldId="314"/>
            <ac:spMk id="881" creationId="{00000000-0000-0000-0000-000000000000}"/>
          </ac:spMkLst>
        </pc:spChg>
      </pc:sldChg>
      <pc:sldChg chg="addSp delSp modSp add mod">
        <pc:chgData name="CHERN Cheng" userId="d62a071f-70b0-4ff7-8cfb-79a493b860d5" providerId="ADAL" clId="{34735CE7-1920-CD4B-B79E-D177122BE7F9}" dt="2023-07-06T15:44:39.900" v="6657" actId="1076"/>
        <pc:sldMkLst>
          <pc:docMk/>
          <pc:sldMk cId="4017055462" sldId="315"/>
        </pc:sldMkLst>
        <pc:spChg chg="add del mod">
          <ac:chgData name="CHERN Cheng" userId="d62a071f-70b0-4ff7-8cfb-79a493b860d5" providerId="ADAL" clId="{34735CE7-1920-CD4B-B79E-D177122BE7F9}" dt="2023-07-06T15:44:39.900" v="6657" actId="1076"/>
          <ac:spMkLst>
            <pc:docMk/>
            <pc:sldMk cId="4017055462" sldId="315"/>
            <ac:spMk id="2" creationId="{2C9C2FA0-2644-2463-8879-9AFF72EF782C}"/>
          </ac:spMkLst>
        </pc:spChg>
        <pc:spChg chg="mod">
          <ac:chgData name="CHERN Cheng" userId="d62a071f-70b0-4ff7-8cfb-79a493b860d5" providerId="ADAL" clId="{34735CE7-1920-CD4B-B79E-D177122BE7F9}" dt="2023-07-05T06:39:30.880" v="1220"/>
          <ac:spMkLst>
            <pc:docMk/>
            <pc:sldMk cId="4017055462" sldId="315"/>
            <ac:spMk id="832" creationId="{00000000-0000-0000-0000-000000000000}"/>
          </ac:spMkLst>
        </pc:spChg>
      </pc:sldChg>
      <pc:sldChg chg="add modNotesTx">
        <pc:chgData name="CHERN Cheng" userId="d62a071f-70b0-4ff7-8cfb-79a493b860d5" providerId="ADAL" clId="{34735CE7-1920-CD4B-B79E-D177122BE7F9}" dt="2023-07-06T15:51:03.475" v="6981" actId="20577"/>
        <pc:sldMkLst>
          <pc:docMk/>
          <pc:sldMk cId="165577281" sldId="316"/>
        </pc:sldMkLst>
      </pc:sldChg>
      <pc:sldChg chg="modSp mod modNotesTx">
        <pc:chgData name="CHERN Cheng" userId="d62a071f-70b0-4ff7-8cfb-79a493b860d5" providerId="ADAL" clId="{34735CE7-1920-CD4B-B79E-D177122BE7F9}" dt="2023-07-06T15:54:06.509" v="6988" actId="20577"/>
        <pc:sldMkLst>
          <pc:docMk/>
          <pc:sldMk cId="752639755" sldId="318"/>
        </pc:sldMkLst>
        <pc:spChg chg="mod">
          <ac:chgData name="CHERN Cheng" userId="d62a071f-70b0-4ff7-8cfb-79a493b860d5" providerId="ADAL" clId="{34735CE7-1920-CD4B-B79E-D177122BE7F9}" dt="2023-07-06T15:54:06.509" v="6988" actId="20577"/>
          <ac:spMkLst>
            <pc:docMk/>
            <pc:sldMk cId="752639755" sldId="318"/>
            <ac:spMk id="14" creationId="{5F3AE4A9-558A-AE6F-61E6-82F7861A4FD8}"/>
          </ac:spMkLst>
        </pc:spChg>
      </pc:sldChg>
      <pc:sldChg chg="addSp delSp modSp add mod">
        <pc:chgData name="CHERN Cheng" userId="d62a071f-70b0-4ff7-8cfb-79a493b860d5" providerId="ADAL" clId="{34735CE7-1920-CD4B-B79E-D177122BE7F9}" dt="2023-07-05T09:26:08.641" v="1538" actId="1035"/>
        <pc:sldMkLst>
          <pc:docMk/>
          <pc:sldMk cId="1563623894" sldId="319"/>
        </pc:sldMkLst>
        <pc:spChg chg="del">
          <ac:chgData name="CHERN Cheng" userId="d62a071f-70b0-4ff7-8cfb-79a493b860d5" providerId="ADAL" clId="{34735CE7-1920-CD4B-B79E-D177122BE7F9}" dt="2023-07-05T08:40:46.828" v="1442" actId="478"/>
          <ac:spMkLst>
            <pc:docMk/>
            <pc:sldMk cId="1563623894" sldId="319"/>
            <ac:spMk id="5" creationId="{2AD5B8BC-B499-8CED-D645-333A3DCEEA0A}"/>
          </ac:spMkLst>
        </pc:spChg>
        <pc:spChg chg="add mod">
          <ac:chgData name="CHERN Cheng" userId="d62a071f-70b0-4ff7-8cfb-79a493b860d5" providerId="ADAL" clId="{34735CE7-1920-CD4B-B79E-D177122BE7F9}" dt="2023-07-05T09:25:43.044" v="1532" actId="1076"/>
          <ac:spMkLst>
            <pc:docMk/>
            <pc:sldMk cId="1563623894" sldId="319"/>
            <ac:spMk id="6" creationId="{A471E740-E6D5-DEB2-6E9C-6D011B764294}"/>
          </ac:spMkLst>
        </pc:spChg>
        <pc:spChg chg="del">
          <ac:chgData name="CHERN Cheng" userId="d62a071f-70b0-4ff7-8cfb-79a493b860d5" providerId="ADAL" clId="{34735CE7-1920-CD4B-B79E-D177122BE7F9}" dt="2023-07-05T08:37:05.874" v="1329" actId="478"/>
          <ac:spMkLst>
            <pc:docMk/>
            <pc:sldMk cId="1563623894" sldId="319"/>
            <ac:spMk id="7" creationId="{B82198EF-339E-C59A-9EEF-6F886B99996E}"/>
          </ac:spMkLst>
        </pc:spChg>
        <pc:spChg chg="del">
          <ac:chgData name="CHERN Cheng" userId="d62a071f-70b0-4ff7-8cfb-79a493b860d5" providerId="ADAL" clId="{34735CE7-1920-CD4B-B79E-D177122BE7F9}" dt="2023-07-05T08:37:03.528" v="1328" actId="478"/>
          <ac:spMkLst>
            <pc:docMk/>
            <pc:sldMk cId="1563623894" sldId="319"/>
            <ac:spMk id="9" creationId="{6A5517C7-FBF4-9564-F53A-4B8EDF8EBD7C}"/>
          </ac:spMkLst>
        </pc:spChg>
        <pc:spChg chg="del">
          <ac:chgData name="CHERN Cheng" userId="d62a071f-70b0-4ff7-8cfb-79a493b860d5" providerId="ADAL" clId="{34735CE7-1920-CD4B-B79E-D177122BE7F9}" dt="2023-07-05T08:40:44.254" v="1441" actId="478"/>
          <ac:spMkLst>
            <pc:docMk/>
            <pc:sldMk cId="1563623894" sldId="319"/>
            <ac:spMk id="11" creationId="{83FF6CC2-9F26-F965-D2C1-0CBAB55CB83B}"/>
          </ac:spMkLst>
        </pc:spChg>
        <pc:spChg chg="del">
          <ac:chgData name="CHERN Cheng" userId="d62a071f-70b0-4ff7-8cfb-79a493b860d5" providerId="ADAL" clId="{34735CE7-1920-CD4B-B79E-D177122BE7F9}" dt="2023-07-05T08:40:53.765" v="1446" actId="478"/>
          <ac:spMkLst>
            <pc:docMk/>
            <pc:sldMk cId="1563623894" sldId="319"/>
            <ac:spMk id="13" creationId="{9CEF5402-B944-B40B-7911-58B3B99AA1CD}"/>
          </ac:spMkLst>
        </pc:spChg>
        <pc:spChg chg="mod">
          <ac:chgData name="CHERN Cheng" userId="d62a071f-70b0-4ff7-8cfb-79a493b860d5" providerId="ADAL" clId="{34735CE7-1920-CD4B-B79E-D177122BE7F9}" dt="2023-07-05T08:40:35.310" v="1438" actId="1076"/>
          <ac:spMkLst>
            <pc:docMk/>
            <pc:sldMk cId="1563623894" sldId="319"/>
            <ac:spMk id="1264" creationId="{00000000-0000-0000-0000-000000000000}"/>
          </ac:spMkLst>
        </pc:spChg>
        <pc:spChg chg="mod">
          <ac:chgData name="CHERN Cheng" userId="d62a071f-70b0-4ff7-8cfb-79a493b860d5" providerId="ADAL" clId="{34735CE7-1920-CD4B-B79E-D177122BE7F9}" dt="2023-07-05T08:40:39.773" v="1439" actId="1076"/>
          <ac:spMkLst>
            <pc:docMk/>
            <pc:sldMk cId="1563623894" sldId="319"/>
            <ac:spMk id="1332" creationId="{00000000-0000-0000-0000-000000000000}"/>
          </ac:spMkLst>
        </pc:spChg>
        <pc:spChg chg="del">
          <ac:chgData name="CHERN Cheng" userId="d62a071f-70b0-4ff7-8cfb-79a493b860d5" providerId="ADAL" clId="{34735CE7-1920-CD4B-B79E-D177122BE7F9}" dt="2023-07-05T08:40:50.840" v="1445" actId="478"/>
          <ac:spMkLst>
            <pc:docMk/>
            <pc:sldMk cId="1563623894" sldId="319"/>
            <ac:spMk id="1333" creationId="{00000000-0000-0000-0000-000000000000}"/>
          </ac:spMkLst>
        </pc:spChg>
        <pc:spChg chg="del">
          <ac:chgData name="CHERN Cheng" userId="d62a071f-70b0-4ff7-8cfb-79a493b860d5" providerId="ADAL" clId="{34735CE7-1920-CD4B-B79E-D177122BE7F9}" dt="2023-07-05T08:40:42.737" v="1440" actId="478"/>
          <ac:spMkLst>
            <pc:docMk/>
            <pc:sldMk cId="1563623894" sldId="319"/>
            <ac:spMk id="1334" creationId="{00000000-0000-0000-0000-000000000000}"/>
          </ac:spMkLst>
        </pc:spChg>
        <pc:picChg chg="add mod">
          <ac:chgData name="CHERN Cheng" userId="d62a071f-70b0-4ff7-8cfb-79a493b860d5" providerId="ADAL" clId="{34735CE7-1920-CD4B-B79E-D177122BE7F9}" dt="2023-07-05T09:19:18.258" v="1461" actId="1076"/>
          <ac:picMkLst>
            <pc:docMk/>
            <pc:sldMk cId="1563623894" sldId="319"/>
            <ac:picMk id="2" creationId="{CCD60BF1-DC08-72E6-C8CD-487905409B4D}"/>
          </ac:picMkLst>
        </pc:picChg>
        <pc:picChg chg="add mod">
          <ac:chgData name="CHERN Cheng" userId="d62a071f-70b0-4ff7-8cfb-79a493b860d5" providerId="ADAL" clId="{34735CE7-1920-CD4B-B79E-D177122BE7F9}" dt="2023-07-05T09:19:23.427" v="1463" actId="1076"/>
          <ac:picMkLst>
            <pc:docMk/>
            <pc:sldMk cId="1563623894" sldId="319"/>
            <ac:picMk id="3" creationId="{59A5172C-F05B-E642-F03E-5343CF0E818F}"/>
          </ac:picMkLst>
        </pc:picChg>
        <pc:picChg chg="add mod">
          <ac:chgData name="CHERN Cheng" userId="d62a071f-70b0-4ff7-8cfb-79a493b860d5" providerId="ADAL" clId="{34735CE7-1920-CD4B-B79E-D177122BE7F9}" dt="2023-07-05T09:26:08.641" v="1538" actId="1035"/>
          <ac:picMkLst>
            <pc:docMk/>
            <pc:sldMk cId="1563623894" sldId="319"/>
            <ac:picMk id="4" creationId="{6C67EE10-9CDF-37F2-DB08-A08BC29AC370}"/>
          </ac:picMkLst>
        </pc:picChg>
        <pc:cxnChg chg="del">
          <ac:chgData name="CHERN Cheng" userId="d62a071f-70b0-4ff7-8cfb-79a493b860d5" providerId="ADAL" clId="{34735CE7-1920-CD4B-B79E-D177122BE7F9}" dt="2023-07-05T08:40:55.107" v="1447" actId="478"/>
          <ac:cxnSpMkLst>
            <pc:docMk/>
            <pc:sldMk cId="1563623894" sldId="319"/>
            <ac:cxnSpMk id="1329" creationId="{00000000-0000-0000-0000-000000000000}"/>
          </ac:cxnSpMkLst>
        </pc:cxnChg>
        <pc:cxnChg chg="del">
          <ac:chgData name="CHERN Cheng" userId="d62a071f-70b0-4ff7-8cfb-79a493b860d5" providerId="ADAL" clId="{34735CE7-1920-CD4B-B79E-D177122BE7F9}" dt="2023-07-05T08:40:47.784" v="1443" actId="478"/>
          <ac:cxnSpMkLst>
            <pc:docMk/>
            <pc:sldMk cId="1563623894" sldId="319"/>
            <ac:cxnSpMk id="1330" creationId="{00000000-0000-0000-0000-000000000000}"/>
          </ac:cxnSpMkLst>
        </pc:cxnChg>
        <pc:cxnChg chg="del">
          <ac:chgData name="CHERN Cheng" userId="d62a071f-70b0-4ff7-8cfb-79a493b860d5" providerId="ADAL" clId="{34735CE7-1920-CD4B-B79E-D177122BE7F9}" dt="2023-07-05T08:40:49.285" v="1444" actId="478"/>
          <ac:cxnSpMkLst>
            <pc:docMk/>
            <pc:sldMk cId="1563623894" sldId="319"/>
            <ac:cxnSpMk id="1331" creationId="{00000000-0000-0000-0000-000000000000}"/>
          </ac:cxnSpMkLst>
        </pc:cxnChg>
      </pc:sldChg>
      <pc:sldChg chg="del">
        <pc:chgData name="CHERN Cheng" userId="d62a071f-70b0-4ff7-8cfb-79a493b860d5" providerId="ADAL" clId="{34735CE7-1920-CD4B-B79E-D177122BE7F9}" dt="2023-07-05T08:34:52.359" v="1229" actId="2696"/>
        <pc:sldMkLst>
          <pc:docMk/>
          <pc:sldMk cId="809273004" sldId="320"/>
        </pc:sldMkLst>
      </pc:sldChg>
      <pc:sldChg chg="addSp delSp modSp add mod">
        <pc:chgData name="CHERN Cheng" userId="d62a071f-70b0-4ff7-8cfb-79a493b860d5" providerId="ADAL" clId="{34735CE7-1920-CD4B-B79E-D177122BE7F9}" dt="2023-07-06T16:35:00.576" v="8731" actId="20577"/>
        <pc:sldMkLst>
          <pc:docMk/>
          <pc:sldMk cId="2509420976" sldId="320"/>
        </pc:sldMkLst>
        <pc:spChg chg="add mod">
          <ac:chgData name="CHERN Cheng" userId="d62a071f-70b0-4ff7-8cfb-79a493b860d5" providerId="ADAL" clId="{34735CE7-1920-CD4B-B79E-D177122BE7F9}" dt="2023-07-06T16:35:00.576" v="8731" actId="20577"/>
          <ac:spMkLst>
            <pc:docMk/>
            <pc:sldMk cId="2509420976" sldId="320"/>
            <ac:spMk id="3" creationId="{0A58F839-71E8-8828-978D-5B031E37B60D}"/>
          </ac:spMkLst>
        </pc:spChg>
        <pc:spChg chg="add mod">
          <ac:chgData name="CHERN Cheng" userId="d62a071f-70b0-4ff7-8cfb-79a493b860d5" providerId="ADAL" clId="{34735CE7-1920-CD4B-B79E-D177122BE7F9}" dt="2023-07-05T12:21:21.043" v="2681" actId="688"/>
          <ac:spMkLst>
            <pc:docMk/>
            <pc:sldMk cId="2509420976" sldId="320"/>
            <ac:spMk id="4" creationId="{45212A62-3A8C-5446-3D2C-C053A578E862}"/>
          </ac:spMkLst>
        </pc:spChg>
        <pc:spChg chg="del">
          <ac:chgData name="CHERN Cheng" userId="d62a071f-70b0-4ff7-8cfb-79a493b860d5" providerId="ADAL" clId="{34735CE7-1920-CD4B-B79E-D177122BE7F9}" dt="2023-07-05T09:24:30.826" v="1512" actId="478"/>
          <ac:spMkLst>
            <pc:docMk/>
            <pc:sldMk cId="2509420976" sldId="320"/>
            <ac:spMk id="5" creationId="{2AD5B8BC-B499-8CED-D645-333A3DCEEA0A}"/>
          </ac:spMkLst>
        </pc:spChg>
        <pc:spChg chg="del">
          <ac:chgData name="CHERN Cheng" userId="d62a071f-70b0-4ff7-8cfb-79a493b860d5" providerId="ADAL" clId="{34735CE7-1920-CD4B-B79E-D177122BE7F9}" dt="2023-07-05T09:24:27.048" v="1511" actId="478"/>
          <ac:spMkLst>
            <pc:docMk/>
            <pc:sldMk cId="2509420976" sldId="320"/>
            <ac:spMk id="11" creationId="{83FF6CC2-9F26-F965-D2C1-0CBAB55CB83B}"/>
          </ac:spMkLst>
        </pc:spChg>
        <pc:spChg chg="del">
          <ac:chgData name="CHERN Cheng" userId="d62a071f-70b0-4ff7-8cfb-79a493b860d5" providerId="ADAL" clId="{34735CE7-1920-CD4B-B79E-D177122BE7F9}" dt="2023-07-05T09:24:02.046" v="1505" actId="478"/>
          <ac:spMkLst>
            <pc:docMk/>
            <pc:sldMk cId="2509420976" sldId="320"/>
            <ac:spMk id="13" creationId="{9CEF5402-B944-B40B-7911-58B3B99AA1CD}"/>
          </ac:spMkLst>
        </pc:spChg>
        <pc:spChg chg="mod">
          <ac:chgData name="CHERN Cheng" userId="d62a071f-70b0-4ff7-8cfb-79a493b860d5" providerId="ADAL" clId="{34735CE7-1920-CD4B-B79E-D177122BE7F9}" dt="2023-07-05T09:23:58.690" v="1504" actId="14100"/>
          <ac:spMkLst>
            <pc:docMk/>
            <pc:sldMk cId="2509420976" sldId="320"/>
            <ac:spMk id="1264" creationId="{00000000-0000-0000-0000-000000000000}"/>
          </ac:spMkLst>
        </pc:spChg>
        <pc:spChg chg="del">
          <ac:chgData name="CHERN Cheng" userId="d62a071f-70b0-4ff7-8cfb-79a493b860d5" providerId="ADAL" clId="{34735CE7-1920-CD4B-B79E-D177122BE7F9}" dt="2023-07-05T09:24:19.981" v="1509" actId="478"/>
          <ac:spMkLst>
            <pc:docMk/>
            <pc:sldMk cId="2509420976" sldId="320"/>
            <ac:spMk id="1332" creationId="{00000000-0000-0000-0000-000000000000}"/>
          </ac:spMkLst>
        </pc:spChg>
        <pc:spChg chg="del mod">
          <ac:chgData name="CHERN Cheng" userId="d62a071f-70b0-4ff7-8cfb-79a493b860d5" providerId="ADAL" clId="{34735CE7-1920-CD4B-B79E-D177122BE7F9}" dt="2023-07-05T12:21:02.492" v="2676" actId="21"/>
          <ac:spMkLst>
            <pc:docMk/>
            <pc:sldMk cId="2509420976" sldId="320"/>
            <ac:spMk id="1333" creationId="{00000000-0000-0000-0000-000000000000}"/>
          </ac:spMkLst>
        </pc:spChg>
        <pc:spChg chg="del">
          <ac:chgData name="CHERN Cheng" userId="d62a071f-70b0-4ff7-8cfb-79a493b860d5" providerId="ADAL" clId="{34735CE7-1920-CD4B-B79E-D177122BE7F9}" dt="2023-07-05T09:24:24.741" v="1510" actId="478"/>
          <ac:spMkLst>
            <pc:docMk/>
            <pc:sldMk cId="2509420976" sldId="320"/>
            <ac:spMk id="1334" creationId="{00000000-0000-0000-0000-000000000000}"/>
          </ac:spMkLst>
        </pc:spChg>
        <pc:picChg chg="add mod">
          <ac:chgData name="CHERN Cheng" userId="d62a071f-70b0-4ff7-8cfb-79a493b860d5" providerId="ADAL" clId="{34735CE7-1920-CD4B-B79E-D177122BE7F9}" dt="2023-07-05T09:25:13.676" v="1526" actId="1076"/>
          <ac:picMkLst>
            <pc:docMk/>
            <pc:sldMk cId="2509420976" sldId="320"/>
            <ac:picMk id="2" creationId="{F9462708-F140-623B-275F-66C4926625C1}"/>
          </ac:picMkLst>
        </pc:picChg>
        <pc:cxnChg chg="del">
          <ac:chgData name="CHERN Cheng" userId="d62a071f-70b0-4ff7-8cfb-79a493b860d5" providerId="ADAL" clId="{34735CE7-1920-CD4B-B79E-D177122BE7F9}" dt="2023-07-05T09:24:35.389" v="1515" actId="478"/>
          <ac:cxnSpMkLst>
            <pc:docMk/>
            <pc:sldMk cId="2509420976" sldId="320"/>
            <ac:cxnSpMk id="1329" creationId="{00000000-0000-0000-0000-000000000000}"/>
          </ac:cxnSpMkLst>
        </pc:cxnChg>
        <pc:cxnChg chg="del">
          <ac:chgData name="CHERN Cheng" userId="d62a071f-70b0-4ff7-8cfb-79a493b860d5" providerId="ADAL" clId="{34735CE7-1920-CD4B-B79E-D177122BE7F9}" dt="2023-07-05T09:24:32.756" v="1513" actId="478"/>
          <ac:cxnSpMkLst>
            <pc:docMk/>
            <pc:sldMk cId="2509420976" sldId="320"/>
            <ac:cxnSpMk id="1330" creationId="{00000000-0000-0000-0000-000000000000}"/>
          </ac:cxnSpMkLst>
        </pc:cxnChg>
        <pc:cxnChg chg="del">
          <ac:chgData name="CHERN Cheng" userId="d62a071f-70b0-4ff7-8cfb-79a493b860d5" providerId="ADAL" clId="{34735CE7-1920-CD4B-B79E-D177122BE7F9}" dt="2023-07-05T09:24:34.165" v="1514" actId="478"/>
          <ac:cxnSpMkLst>
            <pc:docMk/>
            <pc:sldMk cId="2509420976" sldId="320"/>
            <ac:cxnSpMk id="1331" creationId="{00000000-0000-0000-0000-000000000000}"/>
          </ac:cxnSpMkLst>
        </pc:cxnChg>
      </pc:sldChg>
      <pc:sldChg chg="del">
        <pc:chgData name="CHERN Cheng" userId="d62a071f-70b0-4ff7-8cfb-79a493b860d5" providerId="ADAL" clId="{34735CE7-1920-CD4B-B79E-D177122BE7F9}" dt="2023-07-05T08:34:53.008" v="1230" actId="2696"/>
        <pc:sldMkLst>
          <pc:docMk/>
          <pc:sldMk cId="932828603" sldId="321"/>
        </pc:sldMkLst>
      </pc:sldChg>
      <pc:sldChg chg="addSp delSp modSp add mod modShow">
        <pc:chgData name="CHERN Cheng" userId="d62a071f-70b0-4ff7-8cfb-79a493b860d5" providerId="ADAL" clId="{34735CE7-1920-CD4B-B79E-D177122BE7F9}" dt="2023-07-07T04:33:32.904" v="9291" actId="729"/>
        <pc:sldMkLst>
          <pc:docMk/>
          <pc:sldMk cId="2581703172" sldId="321"/>
        </pc:sldMkLst>
        <pc:spChg chg="add mod">
          <ac:chgData name="CHERN Cheng" userId="d62a071f-70b0-4ff7-8cfb-79a493b860d5" providerId="ADAL" clId="{34735CE7-1920-CD4B-B79E-D177122BE7F9}" dt="2023-07-05T11:39:56.086" v="2038" actId="20577"/>
          <ac:spMkLst>
            <pc:docMk/>
            <pc:sldMk cId="2581703172" sldId="321"/>
            <ac:spMk id="3" creationId="{C001DDE7-124F-58CC-3404-09ED17C16197}"/>
          </ac:spMkLst>
        </pc:spChg>
        <pc:spChg chg="add mod">
          <ac:chgData name="CHERN Cheng" userId="d62a071f-70b0-4ff7-8cfb-79a493b860d5" providerId="ADAL" clId="{34735CE7-1920-CD4B-B79E-D177122BE7F9}" dt="2023-07-05T12:20:19.002" v="2667" actId="1076"/>
          <ac:spMkLst>
            <pc:docMk/>
            <pc:sldMk cId="2581703172" sldId="321"/>
            <ac:spMk id="4" creationId="{B75B63B2-FD79-D708-925B-878A63639481}"/>
          </ac:spMkLst>
        </pc:spChg>
        <pc:spChg chg="del">
          <ac:chgData name="CHERN Cheng" userId="d62a071f-70b0-4ff7-8cfb-79a493b860d5" providerId="ADAL" clId="{34735CE7-1920-CD4B-B79E-D177122BE7F9}" dt="2023-07-05T10:24:01.259" v="1567" actId="478"/>
          <ac:spMkLst>
            <pc:docMk/>
            <pc:sldMk cId="2581703172" sldId="321"/>
            <ac:spMk id="5" creationId="{2AD5B8BC-B499-8CED-D645-333A3DCEEA0A}"/>
          </ac:spMkLst>
        </pc:spChg>
        <pc:spChg chg="del">
          <ac:chgData name="CHERN Cheng" userId="d62a071f-70b0-4ff7-8cfb-79a493b860d5" providerId="ADAL" clId="{34735CE7-1920-CD4B-B79E-D177122BE7F9}" dt="2023-07-05T10:23:59.559" v="1566" actId="478"/>
          <ac:spMkLst>
            <pc:docMk/>
            <pc:sldMk cId="2581703172" sldId="321"/>
            <ac:spMk id="11" creationId="{83FF6CC2-9F26-F965-D2C1-0CBAB55CB83B}"/>
          </ac:spMkLst>
        </pc:spChg>
        <pc:spChg chg="del">
          <ac:chgData name="CHERN Cheng" userId="d62a071f-70b0-4ff7-8cfb-79a493b860d5" providerId="ADAL" clId="{34735CE7-1920-CD4B-B79E-D177122BE7F9}" dt="2023-07-05T10:24:02.801" v="1568" actId="478"/>
          <ac:spMkLst>
            <pc:docMk/>
            <pc:sldMk cId="2581703172" sldId="321"/>
            <ac:spMk id="13" creationId="{9CEF5402-B944-B40B-7911-58B3B99AA1CD}"/>
          </ac:spMkLst>
        </pc:spChg>
        <pc:spChg chg="mod">
          <ac:chgData name="CHERN Cheng" userId="d62a071f-70b0-4ff7-8cfb-79a493b860d5" providerId="ADAL" clId="{34735CE7-1920-CD4B-B79E-D177122BE7F9}" dt="2023-07-05T10:26:35.824" v="1582" actId="1076"/>
          <ac:spMkLst>
            <pc:docMk/>
            <pc:sldMk cId="2581703172" sldId="321"/>
            <ac:spMk id="1264" creationId="{00000000-0000-0000-0000-000000000000}"/>
          </ac:spMkLst>
        </pc:spChg>
        <pc:spChg chg="del mod">
          <ac:chgData name="CHERN Cheng" userId="d62a071f-70b0-4ff7-8cfb-79a493b860d5" providerId="ADAL" clId="{34735CE7-1920-CD4B-B79E-D177122BE7F9}" dt="2023-07-05T12:20:12.832" v="2665" actId="478"/>
          <ac:spMkLst>
            <pc:docMk/>
            <pc:sldMk cId="2581703172" sldId="321"/>
            <ac:spMk id="1332" creationId="{00000000-0000-0000-0000-000000000000}"/>
          </ac:spMkLst>
        </pc:spChg>
        <pc:spChg chg="del">
          <ac:chgData name="CHERN Cheng" userId="d62a071f-70b0-4ff7-8cfb-79a493b860d5" providerId="ADAL" clId="{34735CE7-1920-CD4B-B79E-D177122BE7F9}" dt="2023-07-05T10:25:25.915" v="1573" actId="478"/>
          <ac:spMkLst>
            <pc:docMk/>
            <pc:sldMk cId="2581703172" sldId="321"/>
            <ac:spMk id="1333" creationId="{00000000-0000-0000-0000-000000000000}"/>
          </ac:spMkLst>
        </pc:spChg>
        <pc:spChg chg="del">
          <ac:chgData name="CHERN Cheng" userId="d62a071f-70b0-4ff7-8cfb-79a493b860d5" providerId="ADAL" clId="{34735CE7-1920-CD4B-B79E-D177122BE7F9}" dt="2023-07-05T10:25:24.965" v="1572" actId="478"/>
          <ac:spMkLst>
            <pc:docMk/>
            <pc:sldMk cId="2581703172" sldId="321"/>
            <ac:spMk id="1334" creationId="{00000000-0000-0000-0000-000000000000}"/>
          </ac:spMkLst>
        </pc:spChg>
        <pc:picChg chg="add mod">
          <ac:chgData name="CHERN Cheng" userId="d62a071f-70b0-4ff7-8cfb-79a493b860d5" providerId="ADAL" clId="{34735CE7-1920-CD4B-B79E-D177122BE7F9}" dt="2023-07-05T10:26:45.497" v="1584" actId="14100"/>
          <ac:picMkLst>
            <pc:docMk/>
            <pc:sldMk cId="2581703172" sldId="321"/>
            <ac:picMk id="2" creationId="{D78B97CF-3F31-F48C-5F22-B9F8104D85DE}"/>
          </ac:picMkLst>
        </pc:picChg>
        <pc:cxnChg chg="del">
          <ac:chgData name="CHERN Cheng" userId="d62a071f-70b0-4ff7-8cfb-79a493b860d5" providerId="ADAL" clId="{34735CE7-1920-CD4B-B79E-D177122BE7F9}" dt="2023-07-05T10:24:16.753" v="1571" actId="478"/>
          <ac:cxnSpMkLst>
            <pc:docMk/>
            <pc:sldMk cId="2581703172" sldId="321"/>
            <ac:cxnSpMk id="1329" creationId="{00000000-0000-0000-0000-000000000000}"/>
          </ac:cxnSpMkLst>
        </pc:cxnChg>
        <pc:cxnChg chg="del">
          <ac:chgData name="CHERN Cheng" userId="d62a071f-70b0-4ff7-8cfb-79a493b860d5" providerId="ADAL" clId="{34735CE7-1920-CD4B-B79E-D177122BE7F9}" dt="2023-07-05T10:24:04.531" v="1569" actId="478"/>
          <ac:cxnSpMkLst>
            <pc:docMk/>
            <pc:sldMk cId="2581703172" sldId="321"/>
            <ac:cxnSpMk id="1330" creationId="{00000000-0000-0000-0000-000000000000}"/>
          </ac:cxnSpMkLst>
        </pc:cxnChg>
        <pc:cxnChg chg="del">
          <ac:chgData name="CHERN Cheng" userId="d62a071f-70b0-4ff7-8cfb-79a493b860d5" providerId="ADAL" clId="{34735CE7-1920-CD4B-B79E-D177122BE7F9}" dt="2023-07-05T10:24:15.207" v="1570" actId="478"/>
          <ac:cxnSpMkLst>
            <pc:docMk/>
            <pc:sldMk cId="2581703172" sldId="321"/>
            <ac:cxnSpMk id="1331" creationId="{00000000-0000-0000-0000-000000000000}"/>
          </ac:cxnSpMkLst>
        </pc:cxnChg>
      </pc:sldChg>
      <pc:sldChg chg="add">
        <pc:chgData name="CHERN Cheng" userId="d62a071f-70b0-4ff7-8cfb-79a493b860d5" providerId="ADAL" clId="{34735CE7-1920-CD4B-B79E-D177122BE7F9}" dt="2023-07-06T16:40:00.997" v="8733"/>
        <pc:sldMkLst>
          <pc:docMk/>
          <pc:sldMk cId="2324230024" sldId="322"/>
        </pc:sldMkLst>
      </pc:sldChg>
      <pc:sldChg chg="del">
        <pc:chgData name="CHERN Cheng" userId="d62a071f-70b0-4ff7-8cfb-79a493b860d5" providerId="ADAL" clId="{34735CE7-1920-CD4B-B79E-D177122BE7F9}" dt="2023-07-06T16:39:52.891" v="8732" actId="2696"/>
        <pc:sldMkLst>
          <pc:docMk/>
          <pc:sldMk cId="4184408291" sldId="322"/>
        </pc:sldMkLst>
      </pc:sldChg>
      <pc:sldChg chg="del">
        <pc:chgData name="CHERN Cheng" userId="d62a071f-70b0-4ff7-8cfb-79a493b860d5" providerId="ADAL" clId="{34735CE7-1920-CD4B-B79E-D177122BE7F9}" dt="2023-07-06T09:02:33.163" v="6335" actId="2696"/>
        <pc:sldMkLst>
          <pc:docMk/>
          <pc:sldMk cId="988414550" sldId="325"/>
        </pc:sldMkLst>
      </pc:sldChg>
      <pc:sldChg chg="del">
        <pc:chgData name="CHERN Cheng" userId="d62a071f-70b0-4ff7-8cfb-79a493b860d5" providerId="ADAL" clId="{34735CE7-1920-CD4B-B79E-D177122BE7F9}" dt="2023-07-06T09:05:41.771" v="6379" actId="2696"/>
        <pc:sldMkLst>
          <pc:docMk/>
          <pc:sldMk cId="2036087641" sldId="326"/>
        </pc:sldMkLst>
      </pc:sldChg>
      <pc:sldChg chg="addSp delSp modSp del mod">
        <pc:chgData name="CHERN Cheng" userId="d62a071f-70b0-4ff7-8cfb-79a493b860d5" providerId="ADAL" clId="{34735CE7-1920-CD4B-B79E-D177122BE7F9}" dt="2023-07-05T14:48:20.016" v="6111" actId="2696"/>
        <pc:sldMkLst>
          <pc:docMk/>
          <pc:sldMk cId="4155580837" sldId="327"/>
        </pc:sldMkLst>
        <pc:spChg chg="add del mod">
          <ac:chgData name="CHERN Cheng" userId="d62a071f-70b0-4ff7-8cfb-79a493b860d5" providerId="ADAL" clId="{34735CE7-1920-CD4B-B79E-D177122BE7F9}" dt="2023-07-05T14:30:25.454" v="5998" actId="478"/>
          <ac:spMkLst>
            <pc:docMk/>
            <pc:sldMk cId="4155580837" sldId="327"/>
            <ac:spMk id="3" creationId="{9225B342-8F83-E576-FDE1-0BC61C6B941D}"/>
          </ac:spMkLst>
        </pc:spChg>
        <pc:spChg chg="add del mod">
          <ac:chgData name="CHERN Cheng" userId="d62a071f-70b0-4ff7-8cfb-79a493b860d5" providerId="ADAL" clId="{34735CE7-1920-CD4B-B79E-D177122BE7F9}" dt="2023-07-05T14:30:23.677" v="5997" actId="478"/>
          <ac:spMkLst>
            <pc:docMk/>
            <pc:sldMk cId="4155580837" sldId="327"/>
            <ac:spMk id="4" creationId="{4D5B7020-AB34-50C6-DA98-068998291271}"/>
          </ac:spMkLst>
        </pc:spChg>
        <pc:spChg chg="add mod">
          <ac:chgData name="CHERN Cheng" userId="d62a071f-70b0-4ff7-8cfb-79a493b860d5" providerId="ADAL" clId="{34735CE7-1920-CD4B-B79E-D177122BE7F9}" dt="2023-07-05T14:30:26.267" v="5999"/>
          <ac:spMkLst>
            <pc:docMk/>
            <pc:sldMk cId="4155580837" sldId="327"/>
            <ac:spMk id="5" creationId="{CF419482-3E4B-D4F1-BFDC-EFEBF27DAD30}"/>
          </ac:spMkLst>
        </pc:spChg>
        <pc:spChg chg="del">
          <ac:chgData name="CHERN Cheng" userId="d62a071f-70b0-4ff7-8cfb-79a493b860d5" providerId="ADAL" clId="{34735CE7-1920-CD4B-B79E-D177122BE7F9}" dt="2023-07-05T14:30:16.668" v="5995" actId="478"/>
          <ac:spMkLst>
            <pc:docMk/>
            <pc:sldMk cId="4155580837" sldId="327"/>
            <ac:spMk id="1339" creationId="{00000000-0000-0000-0000-000000000000}"/>
          </ac:spMkLst>
        </pc:spChg>
      </pc:sldChg>
      <pc:sldChg chg="del">
        <pc:chgData name="CHERN Cheng" userId="d62a071f-70b0-4ff7-8cfb-79a493b860d5" providerId="ADAL" clId="{34735CE7-1920-CD4B-B79E-D177122BE7F9}" dt="2023-07-05T14:09:53.288" v="5436" actId="2696"/>
        <pc:sldMkLst>
          <pc:docMk/>
          <pc:sldMk cId="1715698398" sldId="328"/>
        </pc:sldMkLst>
      </pc:sldChg>
      <pc:sldChg chg="mod modShow">
        <pc:chgData name="CHERN Cheng" userId="d62a071f-70b0-4ff7-8cfb-79a493b860d5" providerId="ADAL" clId="{34735CE7-1920-CD4B-B79E-D177122BE7F9}" dt="2023-07-06T16:56:20.045" v="8889" actId="729"/>
        <pc:sldMkLst>
          <pc:docMk/>
          <pc:sldMk cId="3741899022" sldId="330"/>
        </pc:sldMkLst>
      </pc:sldChg>
      <pc:sldChg chg="addSp delSp modSp add mod modShow">
        <pc:chgData name="CHERN Cheng" userId="d62a071f-70b0-4ff7-8cfb-79a493b860d5" providerId="ADAL" clId="{34735CE7-1920-CD4B-B79E-D177122BE7F9}" dt="2023-07-07T04:33:26.945" v="9290" actId="729"/>
        <pc:sldMkLst>
          <pc:docMk/>
          <pc:sldMk cId="590521468" sldId="332"/>
        </pc:sldMkLst>
        <pc:spChg chg="del mod">
          <ac:chgData name="CHERN Cheng" userId="d62a071f-70b0-4ff7-8cfb-79a493b860d5" providerId="ADAL" clId="{34735CE7-1920-CD4B-B79E-D177122BE7F9}" dt="2023-07-05T11:54:30.971" v="2109" actId="21"/>
          <ac:spMkLst>
            <pc:docMk/>
            <pc:sldMk cId="590521468" sldId="332"/>
            <ac:spMk id="3" creationId="{C001DDE7-124F-58CC-3404-09ED17C16197}"/>
          </ac:spMkLst>
        </pc:spChg>
        <pc:spChg chg="add mod">
          <ac:chgData name="CHERN Cheng" userId="d62a071f-70b0-4ff7-8cfb-79a493b860d5" providerId="ADAL" clId="{34735CE7-1920-CD4B-B79E-D177122BE7F9}" dt="2023-07-05T12:01:21.119" v="2407" actId="1035"/>
          <ac:spMkLst>
            <pc:docMk/>
            <pc:sldMk cId="590521468" sldId="332"/>
            <ac:spMk id="5" creationId="{8892476A-857C-459E-CE39-64E1BEBAC3CE}"/>
          </ac:spMkLst>
        </pc:spChg>
        <pc:spChg chg="add mod">
          <ac:chgData name="CHERN Cheng" userId="d62a071f-70b0-4ff7-8cfb-79a493b860d5" providerId="ADAL" clId="{34735CE7-1920-CD4B-B79E-D177122BE7F9}" dt="2023-07-05T12:01:15.478" v="2405" actId="1076"/>
          <ac:spMkLst>
            <pc:docMk/>
            <pc:sldMk cId="590521468" sldId="332"/>
            <ac:spMk id="6" creationId="{1673D5B5-2D07-50E3-1EED-7608F0888033}"/>
          </ac:spMkLst>
        </pc:spChg>
        <pc:spChg chg="del mod">
          <ac:chgData name="CHERN Cheng" userId="d62a071f-70b0-4ff7-8cfb-79a493b860d5" providerId="ADAL" clId="{34735CE7-1920-CD4B-B79E-D177122BE7F9}" dt="2023-07-05T12:01:10.479" v="2403" actId="21"/>
          <ac:spMkLst>
            <pc:docMk/>
            <pc:sldMk cId="590521468" sldId="332"/>
            <ac:spMk id="1332" creationId="{00000000-0000-0000-0000-000000000000}"/>
          </ac:spMkLst>
        </pc:spChg>
        <pc:picChg chg="del">
          <ac:chgData name="CHERN Cheng" userId="d62a071f-70b0-4ff7-8cfb-79a493b860d5" providerId="ADAL" clId="{34735CE7-1920-CD4B-B79E-D177122BE7F9}" dt="2023-07-05T11:53:30.761" v="2099" actId="478"/>
          <ac:picMkLst>
            <pc:docMk/>
            <pc:sldMk cId="590521468" sldId="332"/>
            <ac:picMk id="2" creationId="{D78B97CF-3F31-F48C-5F22-B9F8104D85DE}"/>
          </ac:picMkLst>
        </pc:picChg>
        <pc:picChg chg="add mod">
          <ac:chgData name="CHERN Cheng" userId="d62a071f-70b0-4ff7-8cfb-79a493b860d5" providerId="ADAL" clId="{34735CE7-1920-CD4B-B79E-D177122BE7F9}" dt="2023-07-07T04:00:32.518" v="9258" actId="1036"/>
          <ac:picMkLst>
            <pc:docMk/>
            <pc:sldMk cId="590521468" sldId="332"/>
            <ac:picMk id="4" creationId="{244E3528-626A-C9CA-084E-FA80809A2BD1}"/>
          </ac:picMkLst>
        </pc:picChg>
      </pc:sldChg>
      <pc:sldChg chg="del">
        <pc:chgData name="CHERN Cheng" userId="d62a071f-70b0-4ff7-8cfb-79a493b860d5" providerId="ADAL" clId="{34735CE7-1920-CD4B-B79E-D177122BE7F9}" dt="2023-07-05T14:09:55.372" v="5437" actId="2696"/>
        <pc:sldMkLst>
          <pc:docMk/>
          <pc:sldMk cId="2546882855" sldId="333"/>
        </pc:sldMkLst>
      </pc:sldChg>
      <pc:sldChg chg="addSp delSp modSp add mod">
        <pc:chgData name="CHERN Cheng" userId="d62a071f-70b0-4ff7-8cfb-79a493b860d5" providerId="ADAL" clId="{34735CE7-1920-CD4B-B79E-D177122BE7F9}" dt="2023-07-05T12:20:48.347" v="2673" actId="1076"/>
        <pc:sldMkLst>
          <pc:docMk/>
          <pc:sldMk cId="1149832766" sldId="334"/>
        </pc:sldMkLst>
        <pc:spChg chg="mod">
          <ac:chgData name="CHERN Cheng" userId="d62a071f-70b0-4ff7-8cfb-79a493b860d5" providerId="ADAL" clId="{34735CE7-1920-CD4B-B79E-D177122BE7F9}" dt="2023-07-05T12:19:39.999" v="2663" actId="1076"/>
          <ac:spMkLst>
            <pc:docMk/>
            <pc:sldMk cId="1149832766" sldId="334"/>
            <ac:spMk id="5" creationId="{8892476A-857C-459E-CE39-64E1BEBAC3CE}"/>
          </ac:spMkLst>
        </pc:spChg>
        <pc:spChg chg="del mod">
          <ac:chgData name="CHERN Cheng" userId="d62a071f-70b0-4ff7-8cfb-79a493b860d5" providerId="ADAL" clId="{34735CE7-1920-CD4B-B79E-D177122BE7F9}" dt="2023-07-05T12:20:30.910" v="2668" actId="478"/>
          <ac:spMkLst>
            <pc:docMk/>
            <pc:sldMk cId="1149832766" sldId="334"/>
            <ac:spMk id="6" creationId="{1673D5B5-2D07-50E3-1EED-7608F0888033}"/>
          </ac:spMkLst>
        </pc:spChg>
        <pc:spChg chg="add del mod">
          <ac:chgData name="CHERN Cheng" userId="d62a071f-70b0-4ff7-8cfb-79a493b860d5" providerId="ADAL" clId="{34735CE7-1920-CD4B-B79E-D177122BE7F9}" dt="2023-07-05T12:15:29.367" v="2445" actId="478"/>
          <ac:spMkLst>
            <pc:docMk/>
            <pc:sldMk cId="1149832766" sldId="334"/>
            <ac:spMk id="7" creationId="{87DBE4E0-B06D-8715-D4C4-1536D2F1FCEE}"/>
          </ac:spMkLst>
        </pc:spChg>
        <pc:spChg chg="add mod">
          <ac:chgData name="CHERN Cheng" userId="d62a071f-70b0-4ff7-8cfb-79a493b860d5" providerId="ADAL" clId="{34735CE7-1920-CD4B-B79E-D177122BE7F9}" dt="2023-07-05T12:20:42.633" v="2672" actId="1076"/>
          <ac:spMkLst>
            <pc:docMk/>
            <pc:sldMk cId="1149832766" sldId="334"/>
            <ac:spMk id="8" creationId="{882EC148-945B-504C-2259-68065F499D1A}"/>
          </ac:spMkLst>
        </pc:spChg>
        <pc:spChg chg="add mod">
          <ac:chgData name="CHERN Cheng" userId="d62a071f-70b0-4ff7-8cfb-79a493b860d5" providerId="ADAL" clId="{34735CE7-1920-CD4B-B79E-D177122BE7F9}" dt="2023-07-05T12:20:48.347" v="2673" actId="1076"/>
          <ac:spMkLst>
            <pc:docMk/>
            <pc:sldMk cId="1149832766" sldId="334"/>
            <ac:spMk id="10" creationId="{3AADBEE0-1F9F-47C1-64EB-44DF0BAC7B51}"/>
          </ac:spMkLst>
        </pc:spChg>
        <pc:spChg chg="del mod">
          <ac:chgData name="CHERN Cheng" userId="d62a071f-70b0-4ff7-8cfb-79a493b860d5" providerId="ADAL" clId="{34735CE7-1920-CD4B-B79E-D177122BE7F9}" dt="2023-07-05T12:15:22.970" v="2443" actId="21"/>
          <ac:spMkLst>
            <pc:docMk/>
            <pc:sldMk cId="1149832766" sldId="334"/>
            <ac:spMk id="1264" creationId="{00000000-0000-0000-0000-000000000000}"/>
          </ac:spMkLst>
        </pc:spChg>
        <pc:picChg chg="add del mod">
          <ac:chgData name="CHERN Cheng" userId="d62a071f-70b0-4ff7-8cfb-79a493b860d5" providerId="ADAL" clId="{34735CE7-1920-CD4B-B79E-D177122BE7F9}" dt="2023-07-05T12:16:14.300" v="2451" actId="478"/>
          <ac:picMkLst>
            <pc:docMk/>
            <pc:sldMk cId="1149832766" sldId="334"/>
            <ac:picMk id="2" creationId="{1C1C41FE-01A4-EA6E-7A2A-F1696B73C705}"/>
          </ac:picMkLst>
        </pc:picChg>
        <pc:picChg chg="del mod">
          <ac:chgData name="CHERN Cheng" userId="d62a071f-70b0-4ff7-8cfb-79a493b860d5" providerId="ADAL" clId="{34735CE7-1920-CD4B-B79E-D177122BE7F9}" dt="2023-07-05T12:16:12.608" v="2450" actId="478"/>
          <ac:picMkLst>
            <pc:docMk/>
            <pc:sldMk cId="1149832766" sldId="334"/>
            <ac:picMk id="4" creationId="{244E3528-626A-C9CA-084E-FA80809A2BD1}"/>
          </ac:picMkLst>
        </pc:picChg>
        <pc:picChg chg="add mod">
          <ac:chgData name="CHERN Cheng" userId="d62a071f-70b0-4ff7-8cfb-79a493b860d5" providerId="ADAL" clId="{34735CE7-1920-CD4B-B79E-D177122BE7F9}" dt="2023-07-05T12:17:27.361" v="2460" actId="14100"/>
          <ac:picMkLst>
            <pc:docMk/>
            <pc:sldMk cId="1149832766" sldId="334"/>
            <ac:picMk id="9" creationId="{D4A67E2D-2943-23E8-F7BF-3661291DC00F}"/>
          </ac:picMkLst>
        </pc:picChg>
      </pc:sldChg>
      <pc:sldChg chg="addSp delSp modSp add mod">
        <pc:chgData name="CHERN Cheng" userId="d62a071f-70b0-4ff7-8cfb-79a493b860d5" providerId="ADAL" clId="{34735CE7-1920-CD4B-B79E-D177122BE7F9}" dt="2023-07-07T04:59:56.263" v="9427" actId="1076"/>
        <pc:sldMkLst>
          <pc:docMk/>
          <pc:sldMk cId="4280101359" sldId="335"/>
        </pc:sldMkLst>
        <pc:spChg chg="add del mod">
          <ac:chgData name="CHERN Cheng" userId="d62a071f-70b0-4ff7-8cfb-79a493b860d5" providerId="ADAL" clId="{34735CE7-1920-CD4B-B79E-D177122BE7F9}" dt="2023-07-05T12:28:10.977" v="2910" actId="21"/>
          <ac:spMkLst>
            <pc:docMk/>
            <pc:sldMk cId="4280101359" sldId="335"/>
            <ac:spMk id="2" creationId="{85A02548-0534-4502-90D3-56654069D4F8}"/>
          </ac:spMkLst>
        </pc:spChg>
        <pc:spChg chg="mod">
          <ac:chgData name="CHERN Cheng" userId="d62a071f-70b0-4ff7-8cfb-79a493b860d5" providerId="ADAL" clId="{34735CE7-1920-CD4B-B79E-D177122BE7F9}" dt="2023-07-07T04:58:59.189" v="9392" actId="1076"/>
          <ac:spMkLst>
            <pc:docMk/>
            <pc:sldMk cId="4280101359" sldId="335"/>
            <ac:spMk id="5" creationId="{8892476A-857C-459E-CE39-64E1BEBAC3CE}"/>
          </ac:spMkLst>
        </pc:spChg>
        <pc:spChg chg="del">
          <ac:chgData name="CHERN Cheng" userId="d62a071f-70b0-4ff7-8cfb-79a493b860d5" providerId="ADAL" clId="{34735CE7-1920-CD4B-B79E-D177122BE7F9}" dt="2023-07-05T12:21:32.322" v="2682" actId="478"/>
          <ac:spMkLst>
            <pc:docMk/>
            <pc:sldMk cId="4280101359" sldId="335"/>
            <ac:spMk id="6" creationId="{1673D5B5-2D07-50E3-1EED-7608F0888033}"/>
          </ac:spMkLst>
        </pc:spChg>
        <pc:spChg chg="add del mod">
          <ac:chgData name="CHERN Cheng" userId="d62a071f-70b0-4ff7-8cfb-79a493b860d5" providerId="ADAL" clId="{34735CE7-1920-CD4B-B79E-D177122BE7F9}" dt="2023-07-07T04:59:40.974" v="9420" actId="21"/>
          <ac:spMkLst>
            <pc:docMk/>
            <pc:sldMk cId="4280101359" sldId="335"/>
            <ac:spMk id="7" creationId="{2880020B-49E2-57B4-3411-EF1C1CB6886E}"/>
          </ac:spMkLst>
        </pc:spChg>
        <pc:spChg chg="mod">
          <ac:chgData name="CHERN Cheng" userId="d62a071f-70b0-4ff7-8cfb-79a493b860d5" providerId="ADAL" clId="{34735CE7-1920-CD4B-B79E-D177122BE7F9}" dt="2023-07-05T12:28:07.126" v="2908" actId="14100"/>
          <ac:spMkLst>
            <pc:docMk/>
            <pc:sldMk cId="4280101359" sldId="335"/>
            <ac:spMk id="8" creationId="{882EC148-945B-504C-2259-68065F499D1A}"/>
          </ac:spMkLst>
        </pc:spChg>
        <pc:spChg chg="add mod">
          <ac:chgData name="CHERN Cheng" userId="d62a071f-70b0-4ff7-8cfb-79a493b860d5" providerId="ADAL" clId="{34735CE7-1920-CD4B-B79E-D177122BE7F9}" dt="2023-07-07T04:59:48.785" v="9426" actId="1036"/>
          <ac:spMkLst>
            <pc:docMk/>
            <pc:sldMk cId="4280101359" sldId="335"/>
            <ac:spMk id="10" creationId="{BADA554F-C0CD-4C6A-415F-D9501B20779C}"/>
          </ac:spMkLst>
        </pc:spChg>
        <pc:spChg chg="add mod">
          <ac:chgData name="CHERN Cheng" userId="d62a071f-70b0-4ff7-8cfb-79a493b860d5" providerId="ADAL" clId="{34735CE7-1920-CD4B-B79E-D177122BE7F9}" dt="2023-07-07T04:59:44.967" v="9422" actId="1076"/>
          <ac:spMkLst>
            <pc:docMk/>
            <pc:sldMk cId="4280101359" sldId="335"/>
            <ac:spMk id="11" creationId="{DC031B66-757D-D0CA-87E9-B07A797F8AA2}"/>
          </ac:spMkLst>
        </pc:spChg>
        <pc:picChg chg="add del mod">
          <ac:chgData name="CHERN Cheng" userId="d62a071f-70b0-4ff7-8cfb-79a493b860d5" providerId="ADAL" clId="{34735CE7-1920-CD4B-B79E-D177122BE7F9}" dt="2023-07-07T04:58:04.501" v="9384" actId="478"/>
          <ac:picMkLst>
            <pc:docMk/>
            <pc:sldMk cId="4280101359" sldId="335"/>
            <ac:picMk id="3" creationId="{6AFB924E-D061-07A5-60BD-6578A6083990}"/>
          </ac:picMkLst>
        </pc:picChg>
        <pc:picChg chg="add mod">
          <ac:chgData name="CHERN Cheng" userId="d62a071f-70b0-4ff7-8cfb-79a493b860d5" providerId="ADAL" clId="{34735CE7-1920-CD4B-B79E-D177122BE7F9}" dt="2023-07-07T04:59:56.263" v="9427" actId="1076"/>
          <ac:picMkLst>
            <pc:docMk/>
            <pc:sldMk cId="4280101359" sldId="335"/>
            <ac:picMk id="4" creationId="{409A3FE8-A4CF-F530-430B-8EE111AB610D}"/>
          </ac:picMkLst>
        </pc:picChg>
        <pc:picChg chg="del">
          <ac:chgData name="CHERN Cheng" userId="d62a071f-70b0-4ff7-8cfb-79a493b860d5" providerId="ADAL" clId="{34735CE7-1920-CD4B-B79E-D177122BE7F9}" dt="2023-07-05T12:23:04.697" v="2736" actId="478"/>
          <ac:picMkLst>
            <pc:docMk/>
            <pc:sldMk cId="4280101359" sldId="335"/>
            <ac:picMk id="9" creationId="{D4A67E2D-2943-23E8-F7BF-3661291DC00F}"/>
          </ac:picMkLst>
        </pc:picChg>
      </pc:sldChg>
      <pc:sldChg chg="addSp delSp modSp add mod ord">
        <pc:chgData name="CHERN Cheng" userId="d62a071f-70b0-4ff7-8cfb-79a493b860d5" providerId="ADAL" clId="{34735CE7-1920-CD4B-B79E-D177122BE7F9}" dt="2023-07-07T04:42:50.162" v="9307" actId="20578"/>
        <pc:sldMkLst>
          <pc:docMk/>
          <pc:sldMk cId="1511744007" sldId="336"/>
        </pc:sldMkLst>
        <pc:spChg chg="mod">
          <ac:chgData name="CHERN Cheng" userId="d62a071f-70b0-4ff7-8cfb-79a493b860d5" providerId="ADAL" clId="{34735CE7-1920-CD4B-B79E-D177122BE7F9}" dt="2023-07-05T13:31:51.629" v="4663" actId="20577"/>
          <ac:spMkLst>
            <pc:docMk/>
            <pc:sldMk cId="1511744007" sldId="336"/>
            <ac:spMk id="5" creationId="{8892476A-857C-459E-CE39-64E1BEBAC3CE}"/>
          </ac:spMkLst>
        </pc:spChg>
        <pc:spChg chg="mod">
          <ac:chgData name="CHERN Cheng" userId="d62a071f-70b0-4ff7-8cfb-79a493b860d5" providerId="ADAL" clId="{34735CE7-1920-CD4B-B79E-D177122BE7F9}" dt="2023-07-05T13:30:41.582" v="4506" actId="1076"/>
          <ac:spMkLst>
            <pc:docMk/>
            <pc:sldMk cId="1511744007" sldId="336"/>
            <ac:spMk id="7" creationId="{2880020B-49E2-57B4-3411-EF1C1CB6886E}"/>
          </ac:spMkLst>
        </pc:spChg>
        <pc:spChg chg="mod">
          <ac:chgData name="CHERN Cheng" userId="d62a071f-70b0-4ff7-8cfb-79a493b860d5" providerId="ADAL" clId="{34735CE7-1920-CD4B-B79E-D177122BE7F9}" dt="2023-07-05T13:28:30.464" v="4258" actId="1076"/>
          <ac:spMkLst>
            <pc:docMk/>
            <pc:sldMk cId="1511744007" sldId="336"/>
            <ac:spMk id="8" creationId="{882EC148-945B-504C-2259-68065F499D1A}"/>
          </ac:spMkLst>
        </pc:spChg>
        <pc:spChg chg="del">
          <ac:chgData name="CHERN Cheng" userId="d62a071f-70b0-4ff7-8cfb-79a493b860d5" providerId="ADAL" clId="{34735CE7-1920-CD4B-B79E-D177122BE7F9}" dt="2023-07-05T13:28:33.788" v="4259" actId="478"/>
          <ac:spMkLst>
            <pc:docMk/>
            <pc:sldMk cId="1511744007" sldId="336"/>
            <ac:spMk id="10" creationId="{BADA554F-C0CD-4C6A-415F-D9501B20779C}"/>
          </ac:spMkLst>
        </pc:spChg>
        <pc:picChg chg="add mod">
          <ac:chgData name="CHERN Cheng" userId="d62a071f-70b0-4ff7-8cfb-79a493b860d5" providerId="ADAL" clId="{34735CE7-1920-CD4B-B79E-D177122BE7F9}" dt="2023-07-05T13:28:24.981" v="4257" actId="1076"/>
          <ac:picMkLst>
            <pc:docMk/>
            <pc:sldMk cId="1511744007" sldId="336"/>
            <ac:picMk id="2" creationId="{AA6CD28C-1110-5D32-C4C1-65BFF6E5C0C5}"/>
          </ac:picMkLst>
        </pc:picChg>
        <pc:picChg chg="del">
          <ac:chgData name="CHERN Cheng" userId="d62a071f-70b0-4ff7-8cfb-79a493b860d5" providerId="ADAL" clId="{34735CE7-1920-CD4B-B79E-D177122BE7F9}" dt="2023-07-05T13:27:31.210" v="4248" actId="478"/>
          <ac:picMkLst>
            <pc:docMk/>
            <pc:sldMk cId="1511744007" sldId="336"/>
            <ac:picMk id="3" creationId="{6AFB924E-D061-07A5-60BD-6578A6083990}"/>
          </ac:picMkLst>
        </pc:picChg>
        <pc:picChg chg="del">
          <ac:chgData name="CHERN Cheng" userId="d62a071f-70b0-4ff7-8cfb-79a493b860d5" providerId="ADAL" clId="{34735CE7-1920-CD4B-B79E-D177122BE7F9}" dt="2023-07-05T13:27:32.454" v="4249" actId="478"/>
          <ac:picMkLst>
            <pc:docMk/>
            <pc:sldMk cId="1511744007" sldId="336"/>
            <ac:picMk id="4" creationId="{409A3FE8-A4CF-F530-430B-8EE111AB610D}"/>
          </ac:picMkLst>
        </pc:picChg>
      </pc:sldChg>
      <pc:sldChg chg="addSp delSp modSp add mod">
        <pc:chgData name="CHERN Cheng" userId="d62a071f-70b0-4ff7-8cfb-79a493b860d5" providerId="ADAL" clId="{34735CE7-1920-CD4B-B79E-D177122BE7F9}" dt="2023-07-07T05:49:24.011" v="9521" actId="20577"/>
        <pc:sldMkLst>
          <pc:docMk/>
          <pc:sldMk cId="1012189891" sldId="337"/>
        </pc:sldMkLst>
        <pc:spChg chg="del">
          <ac:chgData name="CHERN Cheng" userId="d62a071f-70b0-4ff7-8cfb-79a493b860d5" providerId="ADAL" clId="{34735CE7-1920-CD4B-B79E-D177122BE7F9}" dt="2023-07-05T13:40:19.004" v="4716" actId="478"/>
          <ac:spMkLst>
            <pc:docMk/>
            <pc:sldMk cId="1012189891" sldId="337"/>
            <ac:spMk id="5" creationId="{8892476A-857C-459E-CE39-64E1BEBAC3CE}"/>
          </ac:spMkLst>
        </pc:spChg>
        <pc:spChg chg="add mod">
          <ac:chgData name="CHERN Cheng" userId="d62a071f-70b0-4ff7-8cfb-79a493b860d5" providerId="ADAL" clId="{34735CE7-1920-CD4B-B79E-D177122BE7F9}" dt="2023-07-05T14:14:46.716" v="5576" actId="688"/>
          <ac:spMkLst>
            <pc:docMk/>
            <pc:sldMk cId="1012189891" sldId="337"/>
            <ac:spMk id="6" creationId="{DD3EC1B5-3A1E-642E-AFFD-26BA5036CD6C}"/>
          </ac:spMkLst>
        </pc:spChg>
        <pc:spChg chg="del mod">
          <ac:chgData name="CHERN Cheng" userId="d62a071f-70b0-4ff7-8cfb-79a493b860d5" providerId="ADAL" clId="{34735CE7-1920-CD4B-B79E-D177122BE7F9}" dt="2023-07-05T13:40:27.969" v="4720" actId="478"/>
          <ac:spMkLst>
            <pc:docMk/>
            <pc:sldMk cId="1012189891" sldId="337"/>
            <ac:spMk id="7" creationId="{2880020B-49E2-57B4-3411-EF1C1CB6886E}"/>
          </ac:spMkLst>
        </pc:spChg>
        <pc:spChg chg="mod">
          <ac:chgData name="CHERN Cheng" userId="d62a071f-70b0-4ff7-8cfb-79a493b860d5" providerId="ADAL" clId="{34735CE7-1920-CD4B-B79E-D177122BE7F9}" dt="2023-07-05T14:14:49.903" v="5577" actId="14100"/>
          <ac:spMkLst>
            <pc:docMk/>
            <pc:sldMk cId="1012189891" sldId="337"/>
            <ac:spMk id="8" creationId="{882EC148-945B-504C-2259-68065F499D1A}"/>
          </ac:spMkLst>
        </pc:spChg>
        <pc:spChg chg="mod">
          <ac:chgData name="CHERN Cheng" userId="d62a071f-70b0-4ff7-8cfb-79a493b860d5" providerId="ADAL" clId="{34735CE7-1920-CD4B-B79E-D177122BE7F9}" dt="2023-07-07T05:49:24.011" v="9521" actId="20577"/>
          <ac:spMkLst>
            <pc:docMk/>
            <pc:sldMk cId="1012189891" sldId="337"/>
            <ac:spMk id="10" creationId="{BADA554F-C0CD-4C6A-415F-D9501B20779C}"/>
          </ac:spMkLst>
        </pc:spChg>
        <pc:picChg chg="add mod">
          <ac:chgData name="CHERN Cheng" userId="d62a071f-70b0-4ff7-8cfb-79a493b860d5" providerId="ADAL" clId="{34735CE7-1920-CD4B-B79E-D177122BE7F9}" dt="2023-07-05T13:37:24.583" v="4672" actId="1076"/>
          <ac:picMkLst>
            <pc:docMk/>
            <pc:sldMk cId="1012189891" sldId="337"/>
            <ac:picMk id="2" creationId="{43F3708F-2AA9-6E59-A450-6B2A5766706B}"/>
          </ac:picMkLst>
        </pc:picChg>
        <pc:picChg chg="del">
          <ac:chgData name="CHERN Cheng" userId="d62a071f-70b0-4ff7-8cfb-79a493b860d5" providerId="ADAL" clId="{34735CE7-1920-CD4B-B79E-D177122BE7F9}" dt="2023-07-05T13:37:09.730" v="4665" actId="478"/>
          <ac:picMkLst>
            <pc:docMk/>
            <pc:sldMk cId="1012189891" sldId="337"/>
            <ac:picMk id="3" creationId="{6AFB924E-D061-07A5-60BD-6578A6083990}"/>
          </ac:picMkLst>
        </pc:picChg>
        <pc:picChg chg="del">
          <ac:chgData name="CHERN Cheng" userId="d62a071f-70b0-4ff7-8cfb-79a493b860d5" providerId="ADAL" clId="{34735CE7-1920-CD4B-B79E-D177122BE7F9}" dt="2023-07-05T13:37:10.735" v="4666" actId="478"/>
          <ac:picMkLst>
            <pc:docMk/>
            <pc:sldMk cId="1012189891" sldId="337"/>
            <ac:picMk id="4" creationId="{409A3FE8-A4CF-F530-430B-8EE111AB610D}"/>
          </ac:picMkLst>
        </pc:picChg>
      </pc:sldChg>
      <pc:sldChg chg="addSp delSp modSp add mod">
        <pc:chgData name="CHERN Cheng" userId="d62a071f-70b0-4ff7-8cfb-79a493b860d5" providerId="ADAL" clId="{34735CE7-1920-CD4B-B79E-D177122BE7F9}" dt="2023-07-05T13:06:01.442" v="3454" actId="1076"/>
        <pc:sldMkLst>
          <pc:docMk/>
          <pc:sldMk cId="1479013742" sldId="338"/>
        </pc:sldMkLst>
        <pc:spChg chg="add mod">
          <ac:chgData name="CHERN Cheng" userId="d62a071f-70b0-4ff7-8cfb-79a493b860d5" providerId="ADAL" clId="{34735CE7-1920-CD4B-B79E-D177122BE7F9}" dt="2023-07-05T13:00:38.484" v="3166"/>
          <ac:spMkLst>
            <pc:docMk/>
            <pc:sldMk cId="1479013742" sldId="338"/>
            <ac:spMk id="2" creationId="{83095A1B-FBF6-C29C-3328-02A30237A4CA}"/>
          </ac:spMkLst>
        </pc:spChg>
        <pc:spChg chg="mod">
          <ac:chgData name="CHERN Cheng" userId="d62a071f-70b0-4ff7-8cfb-79a493b860d5" providerId="ADAL" clId="{34735CE7-1920-CD4B-B79E-D177122BE7F9}" dt="2023-07-05T13:05:47.588" v="3452" actId="20577"/>
          <ac:spMkLst>
            <pc:docMk/>
            <pc:sldMk cId="1479013742" sldId="338"/>
            <ac:spMk id="5" creationId="{8892476A-857C-459E-CE39-64E1BEBAC3CE}"/>
          </ac:spMkLst>
        </pc:spChg>
        <pc:spChg chg="mod">
          <ac:chgData name="CHERN Cheng" userId="d62a071f-70b0-4ff7-8cfb-79a493b860d5" providerId="ADAL" clId="{34735CE7-1920-CD4B-B79E-D177122BE7F9}" dt="2023-07-05T13:05:20.350" v="3439" actId="1076"/>
          <ac:spMkLst>
            <pc:docMk/>
            <pc:sldMk cId="1479013742" sldId="338"/>
            <ac:spMk id="8" creationId="{882EC148-945B-504C-2259-68065F499D1A}"/>
          </ac:spMkLst>
        </pc:spChg>
        <pc:spChg chg="mod">
          <ac:chgData name="CHERN Cheng" userId="d62a071f-70b0-4ff7-8cfb-79a493b860d5" providerId="ADAL" clId="{34735CE7-1920-CD4B-B79E-D177122BE7F9}" dt="2023-07-05T13:06:01.442" v="3454" actId="1076"/>
          <ac:spMkLst>
            <pc:docMk/>
            <pc:sldMk cId="1479013742" sldId="338"/>
            <ac:spMk id="10" creationId="{3AADBEE0-1F9F-47C1-64EB-44DF0BAC7B51}"/>
          </ac:spMkLst>
        </pc:spChg>
        <pc:picChg chg="add mod">
          <ac:chgData name="CHERN Cheng" userId="d62a071f-70b0-4ff7-8cfb-79a493b860d5" providerId="ADAL" clId="{34735CE7-1920-CD4B-B79E-D177122BE7F9}" dt="2023-07-05T13:01:22.372" v="3172" actId="1076"/>
          <ac:picMkLst>
            <pc:docMk/>
            <pc:sldMk cId="1479013742" sldId="338"/>
            <ac:picMk id="3" creationId="{FA3F68B1-84E5-9441-9645-B28A13054EAD}"/>
          </ac:picMkLst>
        </pc:picChg>
        <pc:picChg chg="del">
          <ac:chgData name="CHERN Cheng" userId="d62a071f-70b0-4ff7-8cfb-79a493b860d5" providerId="ADAL" clId="{34735CE7-1920-CD4B-B79E-D177122BE7F9}" dt="2023-07-05T13:01:09.810" v="3167" actId="478"/>
          <ac:picMkLst>
            <pc:docMk/>
            <pc:sldMk cId="1479013742" sldId="338"/>
            <ac:picMk id="9" creationId="{D4A67E2D-2943-23E8-F7BF-3661291DC00F}"/>
          </ac:picMkLst>
        </pc:picChg>
      </pc:sldChg>
      <pc:sldChg chg="addSp delSp modSp add mod">
        <pc:chgData name="CHERN Cheng" userId="d62a071f-70b0-4ff7-8cfb-79a493b860d5" providerId="ADAL" clId="{34735CE7-1920-CD4B-B79E-D177122BE7F9}" dt="2023-07-07T05:32:55.116" v="9454" actId="20577"/>
        <pc:sldMkLst>
          <pc:docMk/>
          <pc:sldMk cId="2499381299" sldId="339"/>
        </pc:sldMkLst>
        <pc:spChg chg="mod">
          <ac:chgData name="CHERN Cheng" userId="d62a071f-70b0-4ff7-8cfb-79a493b860d5" providerId="ADAL" clId="{34735CE7-1920-CD4B-B79E-D177122BE7F9}" dt="2023-07-05T13:17:05.477" v="3877" actId="1035"/>
          <ac:spMkLst>
            <pc:docMk/>
            <pc:sldMk cId="2499381299" sldId="339"/>
            <ac:spMk id="2" creationId="{83095A1B-FBF6-C29C-3328-02A30237A4CA}"/>
          </ac:spMkLst>
        </pc:spChg>
        <pc:spChg chg="mod">
          <ac:chgData name="CHERN Cheng" userId="d62a071f-70b0-4ff7-8cfb-79a493b860d5" providerId="ADAL" clId="{34735CE7-1920-CD4B-B79E-D177122BE7F9}" dt="2023-07-07T05:32:55.116" v="9454" actId="20577"/>
          <ac:spMkLst>
            <pc:docMk/>
            <pc:sldMk cId="2499381299" sldId="339"/>
            <ac:spMk id="5" creationId="{8892476A-857C-459E-CE39-64E1BEBAC3CE}"/>
          </ac:spMkLst>
        </pc:spChg>
        <pc:spChg chg="add mod">
          <ac:chgData name="CHERN Cheng" userId="d62a071f-70b0-4ff7-8cfb-79a493b860d5" providerId="ADAL" clId="{34735CE7-1920-CD4B-B79E-D177122BE7F9}" dt="2023-07-05T14:14:22.170" v="5567" actId="1076"/>
          <ac:spMkLst>
            <pc:docMk/>
            <pc:sldMk cId="2499381299" sldId="339"/>
            <ac:spMk id="7" creationId="{A5A1463A-B0D0-40C2-858C-FE2DB95C4816}"/>
          </ac:spMkLst>
        </pc:spChg>
        <pc:spChg chg="del">
          <ac:chgData name="CHERN Cheng" userId="d62a071f-70b0-4ff7-8cfb-79a493b860d5" providerId="ADAL" clId="{34735CE7-1920-CD4B-B79E-D177122BE7F9}" dt="2023-07-05T14:14:13.410" v="5564" actId="478"/>
          <ac:spMkLst>
            <pc:docMk/>
            <pc:sldMk cId="2499381299" sldId="339"/>
            <ac:spMk id="10" creationId="{3AADBEE0-1F9F-47C1-64EB-44DF0BAC7B51}"/>
          </ac:spMkLst>
        </pc:spChg>
        <pc:picChg chg="del mod">
          <ac:chgData name="CHERN Cheng" userId="d62a071f-70b0-4ff7-8cfb-79a493b860d5" providerId="ADAL" clId="{34735CE7-1920-CD4B-B79E-D177122BE7F9}" dt="2023-07-05T13:06:32.740" v="3484" actId="478"/>
          <ac:picMkLst>
            <pc:docMk/>
            <pc:sldMk cId="2499381299" sldId="339"/>
            <ac:picMk id="3" creationId="{FA3F68B1-84E5-9441-9645-B28A13054EAD}"/>
          </ac:picMkLst>
        </pc:picChg>
        <pc:picChg chg="add mod">
          <ac:chgData name="CHERN Cheng" userId="d62a071f-70b0-4ff7-8cfb-79a493b860d5" providerId="ADAL" clId="{34735CE7-1920-CD4B-B79E-D177122BE7F9}" dt="2023-07-05T13:17:24.449" v="3881" actId="1076"/>
          <ac:picMkLst>
            <pc:docMk/>
            <pc:sldMk cId="2499381299" sldId="339"/>
            <ac:picMk id="4" creationId="{3D0F2227-8413-F2D7-3C08-8CF097714B07}"/>
          </ac:picMkLst>
        </pc:picChg>
        <pc:picChg chg="add mod">
          <ac:chgData name="CHERN Cheng" userId="d62a071f-70b0-4ff7-8cfb-79a493b860d5" providerId="ADAL" clId="{34735CE7-1920-CD4B-B79E-D177122BE7F9}" dt="2023-07-05T13:19:12.127" v="3886" actId="1038"/>
          <ac:picMkLst>
            <pc:docMk/>
            <pc:sldMk cId="2499381299" sldId="339"/>
            <ac:picMk id="6" creationId="{B3C739B1-0EC4-5EEC-2223-86D7C653B98F}"/>
          </ac:picMkLst>
        </pc:picChg>
      </pc:sldChg>
      <pc:sldChg chg="addSp delSp modSp add mod ord">
        <pc:chgData name="CHERN Cheng" userId="d62a071f-70b0-4ff7-8cfb-79a493b860d5" providerId="ADAL" clId="{34735CE7-1920-CD4B-B79E-D177122BE7F9}" dt="2023-07-07T05:01:25.760" v="9433" actId="20577"/>
        <pc:sldMkLst>
          <pc:docMk/>
          <pc:sldMk cId="3384341705" sldId="340"/>
        </pc:sldMkLst>
        <pc:spChg chg="mod">
          <ac:chgData name="CHERN Cheng" userId="d62a071f-70b0-4ff7-8cfb-79a493b860d5" providerId="ADAL" clId="{34735CE7-1920-CD4B-B79E-D177122BE7F9}" dt="2023-07-07T05:01:25.760" v="9433" actId="20577"/>
          <ac:spMkLst>
            <pc:docMk/>
            <pc:sldMk cId="3384341705" sldId="340"/>
            <ac:spMk id="2" creationId="{83095A1B-FBF6-C29C-3328-02A30237A4CA}"/>
          </ac:spMkLst>
        </pc:spChg>
        <pc:spChg chg="mod">
          <ac:chgData name="CHERN Cheng" userId="d62a071f-70b0-4ff7-8cfb-79a493b860d5" providerId="ADAL" clId="{34735CE7-1920-CD4B-B79E-D177122BE7F9}" dt="2023-07-05T13:26:27.737" v="4183" actId="1037"/>
          <ac:spMkLst>
            <pc:docMk/>
            <pc:sldMk cId="3384341705" sldId="340"/>
            <ac:spMk id="5" creationId="{8892476A-857C-459E-CE39-64E1BEBAC3CE}"/>
          </ac:spMkLst>
        </pc:spChg>
        <pc:spChg chg="mod">
          <ac:chgData name="CHERN Cheng" userId="d62a071f-70b0-4ff7-8cfb-79a493b860d5" providerId="ADAL" clId="{34735CE7-1920-CD4B-B79E-D177122BE7F9}" dt="2023-07-05T13:26:10.958" v="4175" actId="1076"/>
          <ac:spMkLst>
            <pc:docMk/>
            <pc:sldMk cId="3384341705" sldId="340"/>
            <ac:spMk id="10" creationId="{3AADBEE0-1F9F-47C1-64EB-44DF0BAC7B51}"/>
          </ac:spMkLst>
        </pc:spChg>
        <pc:picChg chg="add mod">
          <ac:chgData name="CHERN Cheng" userId="d62a071f-70b0-4ff7-8cfb-79a493b860d5" providerId="ADAL" clId="{34735CE7-1920-CD4B-B79E-D177122BE7F9}" dt="2023-07-07T04:41:38.266" v="9306" actId="1076"/>
          <ac:picMkLst>
            <pc:docMk/>
            <pc:sldMk cId="3384341705" sldId="340"/>
            <ac:picMk id="3" creationId="{6EBFC4F8-201F-F284-181C-1BECE7E44F5D}"/>
          </ac:picMkLst>
        </pc:picChg>
        <pc:picChg chg="del">
          <ac:chgData name="CHERN Cheng" userId="d62a071f-70b0-4ff7-8cfb-79a493b860d5" providerId="ADAL" clId="{34735CE7-1920-CD4B-B79E-D177122BE7F9}" dt="2023-07-05T13:22:10.919" v="3898" actId="478"/>
          <ac:picMkLst>
            <pc:docMk/>
            <pc:sldMk cId="3384341705" sldId="340"/>
            <ac:picMk id="4" creationId="{3D0F2227-8413-F2D7-3C08-8CF097714B07}"/>
          </ac:picMkLst>
        </pc:picChg>
        <pc:picChg chg="del">
          <ac:chgData name="CHERN Cheng" userId="d62a071f-70b0-4ff7-8cfb-79a493b860d5" providerId="ADAL" clId="{34735CE7-1920-CD4B-B79E-D177122BE7F9}" dt="2023-07-05T13:22:14.383" v="3899" actId="478"/>
          <ac:picMkLst>
            <pc:docMk/>
            <pc:sldMk cId="3384341705" sldId="340"/>
            <ac:picMk id="6" creationId="{B3C739B1-0EC4-5EEC-2223-86D7C653B98F}"/>
          </ac:picMkLst>
        </pc:picChg>
      </pc:sldChg>
      <pc:sldChg chg="add del">
        <pc:chgData name="CHERN Cheng" userId="d62a071f-70b0-4ff7-8cfb-79a493b860d5" providerId="ADAL" clId="{34735CE7-1920-CD4B-B79E-D177122BE7F9}" dt="2023-07-06T16:42:37.903" v="8734" actId="2696"/>
        <pc:sldMkLst>
          <pc:docMk/>
          <pc:sldMk cId="3962111796" sldId="341"/>
        </pc:sldMkLst>
      </pc:sldChg>
      <pc:sldChg chg="addSp delSp modSp add mod modNotesTx">
        <pc:chgData name="CHERN Cheng" userId="d62a071f-70b0-4ff7-8cfb-79a493b860d5" providerId="ADAL" clId="{34735CE7-1920-CD4B-B79E-D177122BE7F9}" dt="2023-07-07T06:14:27.337" v="10087" actId="20577"/>
        <pc:sldMkLst>
          <pc:docMk/>
          <pc:sldMk cId="1158277532" sldId="342"/>
        </pc:sldMkLst>
        <pc:spChg chg="add mod">
          <ac:chgData name="CHERN Cheng" userId="d62a071f-70b0-4ff7-8cfb-79a493b860d5" providerId="ADAL" clId="{34735CE7-1920-CD4B-B79E-D177122BE7F9}" dt="2023-07-05T14:15:18.022" v="5582" actId="1076"/>
          <ac:spMkLst>
            <pc:docMk/>
            <pc:sldMk cId="1158277532" sldId="342"/>
            <ac:spMk id="4" creationId="{91B74C18-1FA6-CD83-0ECE-A8C0A200D4EF}"/>
          </ac:spMkLst>
        </pc:spChg>
        <pc:spChg chg="mod">
          <ac:chgData name="CHERN Cheng" userId="d62a071f-70b0-4ff7-8cfb-79a493b860d5" providerId="ADAL" clId="{34735CE7-1920-CD4B-B79E-D177122BE7F9}" dt="2023-07-05T13:59:03.431" v="4850" actId="20577"/>
          <ac:spMkLst>
            <pc:docMk/>
            <pc:sldMk cId="1158277532" sldId="342"/>
            <ac:spMk id="8" creationId="{882EC148-945B-504C-2259-68065F499D1A}"/>
          </ac:spMkLst>
        </pc:spChg>
        <pc:spChg chg="mod">
          <ac:chgData name="CHERN Cheng" userId="d62a071f-70b0-4ff7-8cfb-79a493b860d5" providerId="ADAL" clId="{34735CE7-1920-CD4B-B79E-D177122BE7F9}" dt="2023-07-07T06:14:27.337" v="10087" actId="20577"/>
          <ac:spMkLst>
            <pc:docMk/>
            <pc:sldMk cId="1158277532" sldId="342"/>
            <ac:spMk id="10" creationId="{BADA554F-C0CD-4C6A-415F-D9501B20779C}"/>
          </ac:spMkLst>
        </pc:spChg>
        <pc:picChg chg="del">
          <ac:chgData name="CHERN Cheng" userId="d62a071f-70b0-4ff7-8cfb-79a493b860d5" providerId="ADAL" clId="{34735CE7-1920-CD4B-B79E-D177122BE7F9}" dt="2023-07-05T13:58:35.526" v="4828" actId="478"/>
          <ac:picMkLst>
            <pc:docMk/>
            <pc:sldMk cId="1158277532" sldId="342"/>
            <ac:picMk id="2" creationId="{43F3708F-2AA9-6E59-A450-6B2A5766706B}"/>
          </ac:picMkLst>
        </pc:picChg>
        <pc:picChg chg="add del mod">
          <ac:chgData name="CHERN Cheng" userId="d62a071f-70b0-4ff7-8cfb-79a493b860d5" providerId="ADAL" clId="{34735CE7-1920-CD4B-B79E-D177122BE7F9}" dt="2023-07-07T04:31:42.751" v="9289" actId="478"/>
          <ac:picMkLst>
            <pc:docMk/>
            <pc:sldMk cId="1158277532" sldId="342"/>
            <ac:picMk id="2" creationId="{E26AB55D-BDE0-441E-D938-2A576AE78C20}"/>
          </ac:picMkLst>
        </pc:picChg>
        <pc:picChg chg="add mod">
          <ac:chgData name="CHERN Cheng" userId="d62a071f-70b0-4ff7-8cfb-79a493b860d5" providerId="ADAL" clId="{34735CE7-1920-CD4B-B79E-D177122BE7F9}" dt="2023-07-07T04:28:55.897" v="9267" actId="1076"/>
          <ac:picMkLst>
            <pc:docMk/>
            <pc:sldMk cId="1158277532" sldId="342"/>
            <ac:picMk id="3" creationId="{9A4E7000-8FC1-8D4D-188D-0B05AF4FB985}"/>
          </ac:picMkLst>
        </pc:picChg>
        <pc:picChg chg="add del mod">
          <ac:chgData name="CHERN Cheng" userId="d62a071f-70b0-4ff7-8cfb-79a493b860d5" providerId="ADAL" clId="{34735CE7-1920-CD4B-B79E-D177122BE7F9}" dt="2023-07-07T04:30:59.249" v="9283" actId="21"/>
          <ac:picMkLst>
            <pc:docMk/>
            <pc:sldMk cId="1158277532" sldId="342"/>
            <ac:picMk id="5" creationId="{3DFEEEBA-AFAE-D1B6-555E-45C3888F4C89}"/>
          </ac:picMkLst>
        </pc:picChg>
        <pc:picChg chg="add mod">
          <ac:chgData name="CHERN Cheng" userId="d62a071f-70b0-4ff7-8cfb-79a493b860d5" providerId="ADAL" clId="{34735CE7-1920-CD4B-B79E-D177122BE7F9}" dt="2023-07-07T04:31:04.923" v="9284" actId="1076"/>
          <ac:picMkLst>
            <pc:docMk/>
            <pc:sldMk cId="1158277532" sldId="342"/>
            <ac:picMk id="6" creationId="{27174978-1679-28C6-8111-F88BBE4AACFD}"/>
          </ac:picMkLst>
        </pc:picChg>
      </pc:sldChg>
      <pc:sldChg chg="addSp delSp modSp add mod">
        <pc:chgData name="CHERN Cheng" userId="d62a071f-70b0-4ff7-8cfb-79a493b860d5" providerId="ADAL" clId="{34735CE7-1920-CD4B-B79E-D177122BE7F9}" dt="2023-07-06T16:46:19.849" v="8886" actId="1076"/>
        <pc:sldMkLst>
          <pc:docMk/>
          <pc:sldMk cId="3812846899" sldId="343"/>
        </pc:sldMkLst>
        <pc:spChg chg="add mod">
          <ac:chgData name="CHERN Cheng" userId="d62a071f-70b0-4ff7-8cfb-79a493b860d5" providerId="ADAL" clId="{34735CE7-1920-CD4B-B79E-D177122BE7F9}" dt="2023-07-06T16:46:19.849" v="8886" actId="1076"/>
          <ac:spMkLst>
            <pc:docMk/>
            <pc:sldMk cId="3812846899" sldId="343"/>
            <ac:spMk id="4" creationId="{A23DBDE8-3372-C7B3-DE5D-32F0A796A316}"/>
          </ac:spMkLst>
        </pc:spChg>
        <pc:spChg chg="mod">
          <ac:chgData name="CHERN Cheng" userId="d62a071f-70b0-4ff7-8cfb-79a493b860d5" providerId="ADAL" clId="{34735CE7-1920-CD4B-B79E-D177122BE7F9}" dt="2023-07-06T16:46:16.991" v="8885" actId="14100"/>
          <ac:spMkLst>
            <pc:docMk/>
            <pc:sldMk cId="3812846899" sldId="343"/>
            <ac:spMk id="10" creationId="{BADA554F-C0CD-4C6A-415F-D9501B20779C}"/>
          </ac:spMkLst>
        </pc:spChg>
        <pc:picChg chg="add mod">
          <ac:chgData name="CHERN Cheng" userId="d62a071f-70b0-4ff7-8cfb-79a493b860d5" providerId="ADAL" clId="{34735CE7-1920-CD4B-B79E-D177122BE7F9}" dt="2023-07-05T14:08:57.637" v="5343" actId="1076"/>
          <ac:picMkLst>
            <pc:docMk/>
            <pc:sldMk cId="3812846899" sldId="343"/>
            <ac:picMk id="2" creationId="{DDB1BA65-D312-F8BA-77DF-76CBD7A098A0}"/>
          </ac:picMkLst>
        </pc:picChg>
        <pc:picChg chg="del">
          <ac:chgData name="CHERN Cheng" userId="d62a071f-70b0-4ff7-8cfb-79a493b860d5" providerId="ADAL" clId="{34735CE7-1920-CD4B-B79E-D177122BE7F9}" dt="2023-07-05T14:08:47.984" v="5340" actId="478"/>
          <ac:picMkLst>
            <pc:docMk/>
            <pc:sldMk cId="3812846899" sldId="343"/>
            <ac:picMk id="3" creationId="{9A4E7000-8FC1-8D4D-188D-0B05AF4FB985}"/>
          </ac:picMkLst>
        </pc:picChg>
      </pc:sldChg>
      <pc:sldChg chg="addSp delSp modSp add mod modShow modNotesTx">
        <pc:chgData name="CHERN Cheng" userId="d62a071f-70b0-4ff7-8cfb-79a493b860d5" providerId="ADAL" clId="{34735CE7-1920-CD4B-B79E-D177122BE7F9}" dt="2023-07-07T06:35:51.403" v="10088" actId="729"/>
        <pc:sldMkLst>
          <pc:docMk/>
          <pc:sldMk cId="1614203618" sldId="344"/>
        </pc:sldMkLst>
        <pc:spChg chg="mod">
          <ac:chgData name="CHERN Cheng" userId="d62a071f-70b0-4ff7-8cfb-79a493b860d5" providerId="ADAL" clId="{34735CE7-1920-CD4B-B79E-D177122BE7F9}" dt="2023-07-05T14:13:27.212" v="5561" actId="313"/>
          <ac:spMkLst>
            <pc:docMk/>
            <pc:sldMk cId="1614203618" sldId="344"/>
            <ac:spMk id="8" creationId="{882EC148-945B-504C-2259-68065F499D1A}"/>
          </ac:spMkLst>
        </pc:spChg>
        <pc:spChg chg="mod">
          <ac:chgData name="CHERN Cheng" userId="d62a071f-70b0-4ff7-8cfb-79a493b860d5" providerId="ADAL" clId="{34735CE7-1920-CD4B-B79E-D177122BE7F9}" dt="2023-07-05T14:38:12.302" v="6108" actId="14100"/>
          <ac:spMkLst>
            <pc:docMk/>
            <pc:sldMk cId="1614203618" sldId="344"/>
            <ac:spMk id="10" creationId="{BADA554F-C0CD-4C6A-415F-D9501B20779C}"/>
          </ac:spMkLst>
        </pc:spChg>
        <pc:picChg chg="del">
          <ac:chgData name="CHERN Cheng" userId="d62a071f-70b0-4ff7-8cfb-79a493b860d5" providerId="ADAL" clId="{34735CE7-1920-CD4B-B79E-D177122BE7F9}" dt="2023-07-05T14:11:07.056" v="5439" actId="478"/>
          <ac:picMkLst>
            <pc:docMk/>
            <pc:sldMk cId="1614203618" sldId="344"/>
            <ac:picMk id="2" creationId="{DDB1BA65-D312-F8BA-77DF-76CBD7A098A0}"/>
          </ac:picMkLst>
        </pc:picChg>
        <pc:picChg chg="add mod">
          <ac:chgData name="CHERN Cheng" userId="d62a071f-70b0-4ff7-8cfb-79a493b860d5" providerId="ADAL" clId="{34735CE7-1920-CD4B-B79E-D177122BE7F9}" dt="2023-07-05T14:11:16.470" v="5444" actId="1076"/>
          <ac:picMkLst>
            <pc:docMk/>
            <pc:sldMk cId="1614203618" sldId="344"/>
            <ac:picMk id="3" creationId="{42E69464-7BEE-A3E6-3728-821D827EC60A}"/>
          </ac:picMkLst>
        </pc:picChg>
      </pc:sldChg>
      <pc:sldChg chg="modSp add mod ord">
        <pc:chgData name="CHERN Cheng" userId="d62a071f-70b0-4ff7-8cfb-79a493b860d5" providerId="ADAL" clId="{34735CE7-1920-CD4B-B79E-D177122BE7F9}" dt="2023-07-07T06:01:53.607" v="10084" actId="20577"/>
        <pc:sldMkLst>
          <pc:docMk/>
          <pc:sldMk cId="17822034" sldId="345"/>
        </pc:sldMkLst>
        <pc:spChg chg="mod">
          <ac:chgData name="CHERN Cheng" userId="d62a071f-70b0-4ff7-8cfb-79a493b860d5" providerId="ADAL" clId="{34735CE7-1920-CD4B-B79E-D177122BE7F9}" dt="2023-07-07T06:01:53.607" v="10084" actId="20577"/>
          <ac:spMkLst>
            <pc:docMk/>
            <pc:sldMk cId="17822034" sldId="345"/>
            <ac:spMk id="10" creationId="{BADA554F-C0CD-4C6A-415F-D9501B20779C}"/>
          </ac:spMkLst>
        </pc:spChg>
        <pc:picChg chg="mod">
          <ac:chgData name="CHERN Cheng" userId="d62a071f-70b0-4ff7-8cfb-79a493b860d5" providerId="ADAL" clId="{34735CE7-1920-CD4B-B79E-D177122BE7F9}" dt="2023-07-05T14:37:37.177" v="6097" actId="14100"/>
          <ac:picMkLst>
            <pc:docMk/>
            <pc:sldMk cId="17822034" sldId="345"/>
            <ac:picMk id="3" creationId="{42E69464-7BEE-A3E6-3728-821D827EC60A}"/>
          </ac:picMkLst>
        </pc:picChg>
      </pc:sldChg>
      <pc:sldChg chg="modSp new add del mod">
        <pc:chgData name="CHERN Cheng" userId="d62a071f-70b0-4ff7-8cfb-79a493b860d5" providerId="ADAL" clId="{34735CE7-1920-CD4B-B79E-D177122BE7F9}" dt="2023-07-05T14:49:03.149" v="6117" actId="2696"/>
        <pc:sldMkLst>
          <pc:docMk/>
          <pc:sldMk cId="2686581348" sldId="346"/>
        </pc:sldMkLst>
        <pc:spChg chg="mod">
          <ac:chgData name="CHERN Cheng" userId="d62a071f-70b0-4ff7-8cfb-79a493b860d5" providerId="ADAL" clId="{34735CE7-1920-CD4B-B79E-D177122BE7F9}" dt="2023-07-05T14:48:50.915" v="6116"/>
          <ac:spMkLst>
            <pc:docMk/>
            <pc:sldMk cId="2686581348" sldId="346"/>
            <ac:spMk id="4" creationId="{61E5451A-DE0C-7EA7-5399-67A67BFACC98}"/>
          </ac:spMkLst>
        </pc:spChg>
      </pc:sldChg>
      <pc:sldChg chg="mod modShow">
        <pc:chgData name="CHERN Cheng" userId="d62a071f-70b0-4ff7-8cfb-79a493b860d5" providerId="ADAL" clId="{34735CE7-1920-CD4B-B79E-D177122BE7F9}" dt="2023-07-06T16:56:13.644" v="8887" actId="729"/>
        <pc:sldMkLst>
          <pc:docMk/>
          <pc:sldMk cId="3136504338" sldId="348"/>
        </pc:sldMkLst>
      </pc:sldChg>
      <pc:sldChg chg="add">
        <pc:chgData name="CHERN Cheng" userId="d62a071f-70b0-4ff7-8cfb-79a493b860d5" providerId="ADAL" clId="{34735CE7-1920-CD4B-B79E-D177122BE7F9}" dt="2023-07-06T16:02:24.501" v="7174"/>
        <pc:sldMkLst>
          <pc:docMk/>
          <pc:sldMk cId="803121473" sldId="349"/>
        </pc:sldMkLst>
      </pc:sldChg>
      <pc:sldChg chg="del">
        <pc:chgData name="CHERN Cheng" userId="d62a071f-70b0-4ff7-8cfb-79a493b860d5" providerId="ADAL" clId="{34735CE7-1920-CD4B-B79E-D177122BE7F9}" dt="2023-07-06T16:02:17.709" v="7173" actId="2696"/>
        <pc:sldMkLst>
          <pc:docMk/>
          <pc:sldMk cId="2148082622" sldId="349"/>
        </pc:sldMkLst>
      </pc:sldChg>
      <pc:sldChg chg="addSp delSp modSp add mod ord modNotesTx">
        <pc:chgData name="CHERN Cheng" userId="d62a071f-70b0-4ff7-8cfb-79a493b860d5" providerId="ADAL" clId="{34735CE7-1920-CD4B-B79E-D177122BE7F9}" dt="2023-07-06T09:52:26.186" v="6574" actId="14100"/>
        <pc:sldMkLst>
          <pc:docMk/>
          <pc:sldMk cId="3558452586" sldId="350"/>
        </pc:sldMkLst>
        <pc:spChg chg="add del mod">
          <ac:chgData name="CHERN Cheng" userId="d62a071f-70b0-4ff7-8cfb-79a493b860d5" providerId="ADAL" clId="{34735CE7-1920-CD4B-B79E-D177122BE7F9}" dt="2023-07-06T09:02:49.677" v="6338" actId="478"/>
          <ac:spMkLst>
            <pc:docMk/>
            <pc:sldMk cId="3558452586" sldId="350"/>
            <ac:spMk id="3" creationId="{BAE4DF14-72BC-E810-753E-11FA2227781C}"/>
          </ac:spMkLst>
        </pc:spChg>
        <pc:spChg chg="add del mod">
          <ac:chgData name="CHERN Cheng" userId="d62a071f-70b0-4ff7-8cfb-79a493b860d5" providerId="ADAL" clId="{34735CE7-1920-CD4B-B79E-D177122BE7F9}" dt="2023-07-06T09:22:45.067" v="6522" actId="478"/>
          <ac:spMkLst>
            <pc:docMk/>
            <pc:sldMk cId="3558452586" sldId="350"/>
            <ac:spMk id="5" creationId="{6700FA73-48C1-D904-15FB-2EECDF854AAC}"/>
          </ac:spMkLst>
        </pc:spChg>
        <pc:spChg chg="add del mod">
          <ac:chgData name="CHERN Cheng" userId="d62a071f-70b0-4ff7-8cfb-79a493b860d5" providerId="ADAL" clId="{34735CE7-1920-CD4B-B79E-D177122BE7F9}" dt="2023-07-06T09:23:06.525" v="6533" actId="14100"/>
          <ac:spMkLst>
            <pc:docMk/>
            <pc:sldMk cId="3558452586" sldId="350"/>
            <ac:spMk id="2320" creationId="{00000000-0000-0000-0000-000000000000}"/>
          </ac:spMkLst>
        </pc:spChg>
        <pc:spChg chg="mod">
          <ac:chgData name="CHERN Cheng" userId="d62a071f-70b0-4ff7-8cfb-79a493b860d5" providerId="ADAL" clId="{34735CE7-1920-CD4B-B79E-D177122BE7F9}" dt="2023-07-06T09:23:20.335" v="6535" actId="1076"/>
          <ac:spMkLst>
            <pc:docMk/>
            <pc:sldMk cId="3558452586" sldId="350"/>
            <ac:spMk id="2381" creationId="{00000000-0000-0000-0000-000000000000}"/>
          </ac:spMkLst>
        </pc:spChg>
        <pc:picChg chg="add del mod">
          <ac:chgData name="CHERN Cheng" userId="d62a071f-70b0-4ff7-8cfb-79a493b860d5" providerId="ADAL" clId="{34735CE7-1920-CD4B-B79E-D177122BE7F9}" dt="2023-07-06T09:33:30.217" v="6537" actId="478"/>
          <ac:picMkLst>
            <pc:docMk/>
            <pc:sldMk cId="3558452586" sldId="350"/>
            <ac:picMk id="4" creationId="{3C45A290-789C-C163-875C-E83E0EF2BBF6}"/>
          </ac:picMkLst>
        </pc:picChg>
        <pc:picChg chg="add del mod">
          <ac:chgData name="CHERN Cheng" userId="d62a071f-70b0-4ff7-8cfb-79a493b860d5" providerId="ADAL" clId="{34735CE7-1920-CD4B-B79E-D177122BE7F9}" dt="2023-07-06T09:46:14.145" v="6546" actId="478"/>
          <ac:picMkLst>
            <pc:docMk/>
            <pc:sldMk cId="3558452586" sldId="350"/>
            <ac:picMk id="6" creationId="{426867BD-A295-BBAB-BD0F-9FB6295709C9}"/>
          </ac:picMkLst>
        </pc:picChg>
        <pc:picChg chg="add del">
          <ac:chgData name="CHERN Cheng" userId="d62a071f-70b0-4ff7-8cfb-79a493b860d5" providerId="ADAL" clId="{34735CE7-1920-CD4B-B79E-D177122BE7F9}" dt="2023-07-06T09:46:16.031" v="6548"/>
          <ac:picMkLst>
            <pc:docMk/>
            <pc:sldMk cId="3558452586" sldId="350"/>
            <ac:picMk id="7" creationId="{74024BB0-04C5-5DE1-5895-634B54B90FBE}"/>
          </ac:picMkLst>
        </pc:picChg>
        <pc:picChg chg="add mod">
          <ac:chgData name="CHERN Cheng" userId="d62a071f-70b0-4ff7-8cfb-79a493b860d5" providerId="ADAL" clId="{34735CE7-1920-CD4B-B79E-D177122BE7F9}" dt="2023-07-06T09:52:26.186" v="6574" actId="14100"/>
          <ac:picMkLst>
            <pc:docMk/>
            <pc:sldMk cId="3558452586" sldId="350"/>
            <ac:picMk id="8" creationId="{382B26D2-4DFC-4C51-0F85-0F358F783DD7}"/>
          </ac:picMkLst>
        </pc:picChg>
        <pc:picChg chg="del">
          <ac:chgData name="CHERN Cheng" userId="d62a071f-70b0-4ff7-8cfb-79a493b860d5" providerId="ADAL" clId="{34735CE7-1920-CD4B-B79E-D177122BE7F9}" dt="2023-07-06T09:02:52.130" v="6339" actId="478"/>
          <ac:picMkLst>
            <pc:docMk/>
            <pc:sldMk cId="3558452586" sldId="350"/>
            <ac:picMk id="12" creationId="{9135D09C-47FC-FD2B-9AA2-0B2051BF63D2}"/>
          </ac:picMkLst>
        </pc:picChg>
      </pc:sldChg>
      <pc:sldChg chg="addSp delSp modSp add mod">
        <pc:chgData name="CHERN Cheng" userId="d62a071f-70b0-4ff7-8cfb-79a493b860d5" providerId="ADAL" clId="{34735CE7-1920-CD4B-B79E-D177122BE7F9}" dt="2023-07-06T09:05:32.863" v="6377" actId="478"/>
        <pc:sldMkLst>
          <pc:docMk/>
          <pc:sldMk cId="3147813162" sldId="351"/>
        </pc:sldMkLst>
        <pc:spChg chg="add del mod">
          <ac:chgData name="CHERN Cheng" userId="d62a071f-70b0-4ff7-8cfb-79a493b860d5" providerId="ADAL" clId="{34735CE7-1920-CD4B-B79E-D177122BE7F9}" dt="2023-07-06T09:05:30.175" v="6376" actId="478"/>
          <ac:spMkLst>
            <pc:docMk/>
            <pc:sldMk cId="3147813162" sldId="351"/>
            <ac:spMk id="3" creationId="{5C3AD939-B935-5373-A06B-A71C2B9F9FAB}"/>
          </ac:spMkLst>
        </pc:spChg>
        <pc:spChg chg="del">
          <ac:chgData name="CHERN Cheng" userId="d62a071f-70b0-4ff7-8cfb-79a493b860d5" providerId="ADAL" clId="{34735CE7-1920-CD4B-B79E-D177122BE7F9}" dt="2023-07-06T09:05:25.564" v="6374" actId="478"/>
          <ac:spMkLst>
            <pc:docMk/>
            <pc:sldMk cId="3147813162" sldId="351"/>
            <ac:spMk id="2320" creationId="{00000000-0000-0000-0000-000000000000}"/>
          </ac:spMkLst>
        </pc:spChg>
        <pc:spChg chg="del">
          <ac:chgData name="CHERN Cheng" userId="d62a071f-70b0-4ff7-8cfb-79a493b860d5" providerId="ADAL" clId="{34735CE7-1920-CD4B-B79E-D177122BE7F9}" dt="2023-07-06T09:05:32.863" v="6377" actId="478"/>
          <ac:spMkLst>
            <pc:docMk/>
            <pc:sldMk cId="3147813162" sldId="351"/>
            <ac:spMk id="2381" creationId="{00000000-0000-0000-0000-000000000000}"/>
          </ac:spMkLst>
        </pc:spChg>
        <pc:picChg chg="del">
          <ac:chgData name="CHERN Cheng" userId="d62a071f-70b0-4ff7-8cfb-79a493b860d5" providerId="ADAL" clId="{34735CE7-1920-CD4B-B79E-D177122BE7F9}" dt="2023-07-06T09:05:27.019" v="6375" actId="478"/>
          <ac:picMkLst>
            <pc:docMk/>
            <pc:sldMk cId="3147813162" sldId="351"/>
            <ac:picMk id="4" creationId="{3C45A290-789C-C163-875C-E83E0EF2BBF6}"/>
          </ac:picMkLst>
        </pc:picChg>
      </pc:sldChg>
      <pc:sldChg chg="add del">
        <pc:chgData name="CHERN Cheng" userId="d62a071f-70b0-4ff7-8cfb-79a493b860d5" providerId="ADAL" clId="{34735CE7-1920-CD4B-B79E-D177122BE7F9}" dt="2023-07-06T09:03:03.525" v="6341"/>
        <pc:sldMkLst>
          <pc:docMk/>
          <pc:sldMk cId="4184764023" sldId="351"/>
        </pc:sldMkLst>
      </pc:sldChg>
      <pc:sldChg chg="addSp modSp add del mod ord">
        <pc:chgData name="CHERN Cheng" userId="d62a071f-70b0-4ff7-8cfb-79a493b860d5" providerId="ADAL" clId="{34735CE7-1920-CD4B-B79E-D177122BE7F9}" dt="2023-07-06T16:17:51.738" v="7589" actId="2696"/>
        <pc:sldMkLst>
          <pc:docMk/>
          <pc:sldMk cId="2609258351" sldId="352"/>
        </pc:sldMkLst>
        <pc:spChg chg="add mod">
          <ac:chgData name="CHERN Cheng" userId="d62a071f-70b0-4ff7-8cfb-79a493b860d5" providerId="ADAL" clId="{34735CE7-1920-CD4B-B79E-D177122BE7F9}" dt="2023-07-06T16:17:23.367" v="7582" actId="1076"/>
          <ac:spMkLst>
            <pc:docMk/>
            <pc:sldMk cId="2609258351" sldId="352"/>
            <ac:spMk id="2" creationId="{D894A19C-3AC1-9C72-879E-FCDA72E99308}"/>
          </ac:spMkLst>
        </pc:spChg>
      </pc:sldChg>
      <pc:sldChg chg="add del">
        <pc:chgData name="CHERN Cheng" userId="d62a071f-70b0-4ff7-8cfb-79a493b860d5" providerId="ADAL" clId="{34735CE7-1920-CD4B-B79E-D177122BE7F9}" dt="2023-07-06T16:16:24.917" v="7512" actId="2696"/>
        <pc:sldMkLst>
          <pc:docMk/>
          <pc:sldMk cId="3193264259" sldId="352"/>
        </pc:sldMkLst>
      </pc:sldChg>
      <pc:sldChg chg="add del">
        <pc:chgData name="CHERN Cheng" userId="d62a071f-70b0-4ff7-8cfb-79a493b860d5" providerId="ADAL" clId="{34735CE7-1920-CD4B-B79E-D177122BE7F9}" dt="2023-07-06T09:05:42.859" v="6380" actId="2696"/>
        <pc:sldMkLst>
          <pc:docMk/>
          <pc:sldMk cId="4188201776" sldId="352"/>
        </pc:sldMkLst>
      </pc:sldChg>
      <pc:sldChg chg="modSp mod">
        <pc:chgData name="CHERN Cheng" userId="d62a071f-70b0-4ff7-8cfb-79a493b860d5" providerId="ADAL" clId="{34735CE7-1920-CD4B-B79E-D177122BE7F9}" dt="2023-07-06T16:09:50.271" v="7483" actId="1076"/>
        <pc:sldMkLst>
          <pc:docMk/>
          <pc:sldMk cId="1557142035" sldId="353"/>
        </pc:sldMkLst>
        <pc:spChg chg="mod">
          <ac:chgData name="CHERN Cheng" userId="d62a071f-70b0-4ff7-8cfb-79a493b860d5" providerId="ADAL" clId="{34735CE7-1920-CD4B-B79E-D177122BE7F9}" dt="2023-07-06T16:06:55.145" v="7478" actId="1076"/>
          <ac:spMkLst>
            <pc:docMk/>
            <pc:sldMk cId="1557142035" sldId="353"/>
            <ac:spMk id="10" creationId="{767539FE-9DA7-27C0-A6C4-2038A90FFF7F}"/>
          </ac:spMkLst>
        </pc:spChg>
        <pc:picChg chg="mod">
          <ac:chgData name="CHERN Cheng" userId="d62a071f-70b0-4ff7-8cfb-79a493b860d5" providerId="ADAL" clId="{34735CE7-1920-CD4B-B79E-D177122BE7F9}" dt="2023-07-06T16:06:50.241" v="7476" actId="1076"/>
          <ac:picMkLst>
            <pc:docMk/>
            <pc:sldMk cId="1557142035" sldId="353"/>
            <ac:picMk id="11" creationId="{826EAA52-2780-A21D-601F-73A4CD397BBB}"/>
          </ac:picMkLst>
        </pc:picChg>
        <pc:picChg chg="mod">
          <ac:chgData name="CHERN Cheng" userId="d62a071f-70b0-4ff7-8cfb-79a493b860d5" providerId="ADAL" clId="{34735CE7-1920-CD4B-B79E-D177122BE7F9}" dt="2023-07-06T16:09:45.155" v="7481" actId="14100"/>
          <ac:picMkLst>
            <pc:docMk/>
            <pc:sldMk cId="1557142035" sldId="353"/>
            <ac:picMk id="12" creationId="{816577E3-68C8-0AED-D3D4-CC5B333D365D}"/>
          </ac:picMkLst>
        </pc:picChg>
        <pc:picChg chg="mod">
          <ac:chgData name="CHERN Cheng" userId="d62a071f-70b0-4ff7-8cfb-79a493b860d5" providerId="ADAL" clId="{34735CE7-1920-CD4B-B79E-D177122BE7F9}" dt="2023-07-06T16:09:50.271" v="7483" actId="1076"/>
          <ac:picMkLst>
            <pc:docMk/>
            <pc:sldMk cId="1557142035" sldId="353"/>
            <ac:picMk id="13" creationId="{8880F23C-4772-2611-9079-E3FCBB9544EC}"/>
          </ac:picMkLst>
        </pc:picChg>
      </pc:sldChg>
      <pc:sldChg chg="addSp delSp modSp mod">
        <pc:chgData name="CHERN Cheng" userId="d62a071f-70b0-4ff7-8cfb-79a493b860d5" providerId="ADAL" clId="{34735CE7-1920-CD4B-B79E-D177122BE7F9}" dt="2023-07-06T16:12:20.306" v="7511" actId="1076"/>
        <pc:sldMkLst>
          <pc:docMk/>
          <pc:sldMk cId="4164823797" sldId="354"/>
        </pc:sldMkLst>
        <pc:spChg chg="add del mod">
          <ac:chgData name="CHERN Cheng" userId="d62a071f-70b0-4ff7-8cfb-79a493b860d5" providerId="ADAL" clId="{34735CE7-1920-CD4B-B79E-D177122BE7F9}" dt="2023-07-06T16:10:44.872" v="7500" actId="478"/>
          <ac:spMkLst>
            <pc:docMk/>
            <pc:sldMk cId="4164823797" sldId="354"/>
            <ac:spMk id="7" creationId="{8C089C39-CD74-FF80-AD9F-0939B14B8FD6}"/>
          </ac:spMkLst>
        </pc:spChg>
        <pc:spChg chg="mod">
          <ac:chgData name="CHERN Cheng" userId="d62a071f-70b0-4ff7-8cfb-79a493b860d5" providerId="ADAL" clId="{34735CE7-1920-CD4B-B79E-D177122BE7F9}" dt="2023-07-06T16:12:20.306" v="7511" actId="1076"/>
          <ac:spMkLst>
            <pc:docMk/>
            <pc:sldMk cId="4164823797" sldId="354"/>
            <ac:spMk id="10" creationId="{767539FE-9DA7-27C0-A6C4-2038A90FFF7F}"/>
          </ac:spMkLst>
        </pc:spChg>
        <pc:picChg chg="mod">
          <ac:chgData name="CHERN Cheng" userId="d62a071f-70b0-4ff7-8cfb-79a493b860d5" providerId="ADAL" clId="{34735CE7-1920-CD4B-B79E-D177122BE7F9}" dt="2023-07-06T16:11:21.349" v="7509" actId="1076"/>
          <ac:picMkLst>
            <pc:docMk/>
            <pc:sldMk cId="4164823797" sldId="354"/>
            <ac:picMk id="5" creationId="{5232C780-5B77-36E6-6573-795076A4BB03}"/>
          </ac:picMkLst>
        </pc:picChg>
        <pc:picChg chg="mod">
          <ac:chgData name="CHERN Cheng" userId="d62a071f-70b0-4ff7-8cfb-79a493b860d5" providerId="ADAL" clId="{34735CE7-1920-CD4B-B79E-D177122BE7F9}" dt="2023-07-06T16:11:18.556" v="7508" actId="1076"/>
          <ac:picMkLst>
            <pc:docMk/>
            <pc:sldMk cId="4164823797" sldId="354"/>
            <ac:picMk id="6" creationId="{CBE71D75-62CB-60B5-A534-D70DFD184B27}"/>
          </ac:picMkLst>
        </pc:picChg>
      </pc:sldChg>
      <pc:sldChg chg="modSp mod modNotesTx">
        <pc:chgData name="CHERN Cheng" userId="d62a071f-70b0-4ff7-8cfb-79a493b860d5" providerId="ADAL" clId="{34735CE7-1920-CD4B-B79E-D177122BE7F9}" dt="2023-07-06T17:16:03.770" v="8909" actId="14100"/>
        <pc:sldMkLst>
          <pc:docMk/>
          <pc:sldMk cId="1787644731" sldId="358"/>
        </pc:sldMkLst>
        <pc:spChg chg="mod">
          <ac:chgData name="CHERN Cheng" userId="d62a071f-70b0-4ff7-8cfb-79a493b860d5" providerId="ADAL" clId="{34735CE7-1920-CD4B-B79E-D177122BE7F9}" dt="2023-07-06T17:15:55.975" v="8908" actId="207"/>
          <ac:spMkLst>
            <pc:docMk/>
            <pc:sldMk cId="1787644731" sldId="358"/>
            <ac:spMk id="4" creationId="{5E66D79D-B618-FB16-D286-3E2FD756B168}"/>
          </ac:spMkLst>
        </pc:spChg>
        <pc:spChg chg="mod">
          <ac:chgData name="CHERN Cheng" userId="d62a071f-70b0-4ff7-8cfb-79a493b860d5" providerId="ADAL" clId="{34735CE7-1920-CD4B-B79E-D177122BE7F9}" dt="2023-07-06T17:13:38.703" v="8900" actId="403"/>
          <ac:spMkLst>
            <pc:docMk/>
            <pc:sldMk cId="1787644731" sldId="358"/>
            <ac:spMk id="11" creationId="{FE9F31E0-FCE8-A1B9-E1D9-2236E6B74697}"/>
          </ac:spMkLst>
        </pc:spChg>
        <pc:picChg chg="mod">
          <ac:chgData name="CHERN Cheng" userId="d62a071f-70b0-4ff7-8cfb-79a493b860d5" providerId="ADAL" clId="{34735CE7-1920-CD4B-B79E-D177122BE7F9}" dt="2023-07-06T17:16:03.770" v="8909" actId="14100"/>
          <ac:picMkLst>
            <pc:docMk/>
            <pc:sldMk cId="1787644731" sldId="358"/>
            <ac:picMk id="19" creationId="{010A7828-EC95-E704-1FD7-D293B44B7067}"/>
          </ac:picMkLst>
        </pc:picChg>
      </pc:sldChg>
      <pc:sldChg chg="mod modShow">
        <pc:chgData name="CHERN Cheng" userId="d62a071f-70b0-4ff7-8cfb-79a493b860d5" providerId="ADAL" clId="{34735CE7-1920-CD4B-B79E-D177122BE7F9}" dt="2023-07-06T16:56:17.099" v="8888" actId="729"/>
        <pc:sldMkLst>
          <pc:docMk/>
          <pc:sldMk cId="654670665" sldId="360"/>
        </pc:sldMkLst>
      </pc:sldChg>
      <pc:sldChg chg="mod modShow">
        <pc:chgData name="CHERN Cheng" userId="d62a071f-70b0-4ff7-8cfb-79a493b860d5" providerId="ADAL" clId="{34735CE7-1920-CD4B-B79E-D177122BE7F9}" dt="2023-07-06T16:56:22.239" v="8890" actId="729"/>
        <pc:sldMkLst>
          <pc:docMk/>
          <pc:sldMk cId="3931339981" sldId="361"/>
        </pc:sldMkLst>
      </pc:sldChg>
      <pc:sldChg chg="addSp delSp modSp add mod">
        <pc:chgData name="CHERN Cheng" userId="d62a071f-70b0-4ff7-8cfb-79a493b860d5" providerId="ADAL" clId="{34735CE7-1920-CD4B-B79E-D177122BE7F9}" dt="2023-07-06T15:59:24.705" v="7123" actId="1076"/>
        <pc:sldMkLst>
          <pc:docMk/>
          <pc:sldMk cId="2687336677" sldId="362"/>
        </pc:sldMkLst>
        <pc:spChg chg="add mod">
          <ac:chgData name="CHERN Cheng" userId="d62a071f-70b0-4ff7-8cfb-79a493b860d5" providerId="ADAL" clId="{34735CE7-1920-CD4B-B79E-D177122BE7F9}" dt="2023-07-06T15:59:24.705" v="7123" actId="1076"/>
          <ac:spMkLst>
            <pc:docMk/>
            <pc:sldMk cId="2687336677" sldId="362"/>
            <ac:spMk id="2" creationId="{D9EFD7BF-8F05-1949-7928-C4773D44670B}"/>
          </ac:spMkLst>
        </pc:spChg>
        <pc:picChg chg="del">
          <ac:chgData name="CHERN Cheng" userId="d62a071f-70b0-4ff7-8cfb-79a493b860d5" providerId="ADAL" clId="{34735CE7-1920-CD4B-B79E-D177122BE7F9}" dt="2023-07-06T15:58:40.741" v="7046" actId="478"/>
          <ac:picMkLst>
            <pc:docMk/>
            <pc:sldMk cId="2687336677" sldId="362"/>
            <ac:picMk id="6" creationId="{366BF19C-5128-5221-41E1-65F809B8E883}"/>
          </ac:picMkLst>
        </pc:picChg>
        <pc:picChg chg="del">
          <ac:chgData name="CHERN Cheng" userId="d62a071f-70b0-4ff7-8cfb-79a493b860d5" providerId="ADAL" clId="{34735CE7-1920-CD4B-B79E-D177122BE7F9}" dt="2023-07-06T15:58:40.041" v="7045" actId="478"/>
          <ac:picMkLst>
            <pc:docMk/>
            <pc:sldMk cId="2687336677" sldId="362"/>
            <ac:picMk id="14" creationId="{E03AB133-2523-4DED-53E1-175583232DD0}"/>
          </ac:picMkLst>
        </pc:picChg>
        <pc:picChg chg="del">
          <ac:chgData name="CHERN Cheng" userId="d62a071f-70b0-4ff7-8cfb-79a493b860d5" providerId="ADAL" clId="{34735CE7-1920-CD4B-B79E-D177122BE7F9}" dt="2023-07-06T15:58:39.251" v="7044" actId="478"/>
          <ac:picMkLst>
            <pc:docMk/>
            <pc:sldMk cId="2687336677" sldId="362"/>
            <ac:picMk id="20" creationId="{FCBAFE8C-D0E0-5C73-9320-1C026AFADC31}"/>
          </ac:picMkLst>
        </pc:picChg>
      </pc:sldChg>
      <pc:sldChg chg="addSp delSp modSp add mod">
        <pc:chgData name="CHERN Cheng" userId="d62a071f-70b0-4ff7-8cfb-79a493b860d5" providerId="ADAL" clId="{34735CE7-1920-CD4B-B79E-D177122BE7F9}" dt="2023-07-06T16:05:13.735" v="7450" actId="21"/>
        <pc:sldMkLst>
          <pc:docMk/>
          <pc:sldMk cId="602722897" sldId="363"/>
        </pc:sldMkLst>
        <pc:spChg chg="del mod">
          <ac:chgData name="CHERN Cheng" userId="d62a071f-70b0-4ff7-8cfb-79a493b860d5" providerId="ADAL" clId="{34735CE7-1920-CD4B-B79E-D177122BE7F9}" dt="2023-07-06T16:04:57.503" v="7446" actId="21"/>
          <ac:spMkLst>
            <pc:docMk/>
            <pc:sldMk cId="602722897" sldId="363"/>
            <ac:spMk id="2" creationId="{D9EFD7BF-8F05-1949-7928-C4773D44670B}"/>
          </ac:spMkLst>
        </pc:spChg>
        <pc:spChg chg="add del mod">
          <ac:chgData name="CHERN Cheng" userId="d62a071f-70b0-4ff7-8cfb-79a493b860d5" providerId="ADAL" clId="{34735CE7-1920-CD4B-B79E-D177122BE7F9}" dt="2023-07-06T16:05:13.735" v="7450" actId="21"/>
          <ac:spMkLst>
            <pc:docMk/>
            <pc:sldMk cId="602722897" sldId="363"/>
            <ac:spMk id="3" creationId="{A8089E2A-1FEE-8600-CB3D-0702FB4349FC}"/>
          </ac:spMkLst>
        </pc:spChg>
        <pc:spChg chg="add mod">
          <ac:chgData name="CHERN Cheng" userId="d62a071f-70b0-4ff7-8cfb-79a493b860d5" providerId="ADAL" clId="{34735CE7-1920-CD4B-B79E-D177122BE7F9}" dt="2023-07-06T16:04:57.503" v="7446" actId="21"/>
          <ac:spMkLst>
            <pc:docMk/>
            <pc:sldMk cId="602722897" sldId="363"/>
            <ac:spMk id="5" creationId="{BCB32069-7F21-1330-79C9-1382697255F3}"/>
          </ac:spMkLst>
        </pc:spChg>
      </pc:sldChg>
      <pc:sldChg chg="new del">
        <pc:chgData name="CHERN Cheng" userId="d62a071f-70b0-4ff7-8cfb-79a493b860d5" providerId="ADAL" clId="{34735CE7-1920-CD4B-B79E-D177122BE7F9}" dt="2023-07-06T17:12:01.300" v="8894" actId="2696"/>
        <pc:sldMkLst>
          <pc:docMk/>
          <pc:sldMk cId="817611421" sldId="364"/>
        </pc:sldMkLst>
      </pc:sldChg>
      <pc:sldChg chg="new del">
        <pc:chgData name="CHERN Cheng" userId="d62a071f-70b0-4ff7-8cfb-79a493b860d5" providerId="ADAL" clId="{34735CE7-1920-CD4B-B79E-D177122BE7F9}" dt="2023-07-06T17:34:44.711" v="8916" actId="680"/>
        <pc:sldMkLst>
          <pc:docMk/>
          <pc:sldMk cId="1552979387" sldId="364"/>
        </pc:sldMkLst>
      </pc:sldChg>
      <pc:sldChg chg="modSp add del mod">
        <pc:chgData name="CHERN Cheng" userId="d62a071f-70b0-4ff7-8cfb-79a493b860d5" providerId="ADAL" clId="{34735CE7-1920-CD4B-B79E-D177122BE7F9}" dt="2023-07-06T16:10:04.060" v="7486" actId="2696"/>
        <pc:sldMkLst>
          <pc:docMk/>
          <pc:sldMk cId="1708050324" sldId="364"/>
        </pc:sldMkLst>
        <pc:picChg chg="mod">
          <ac:chgData name="CHERN Cheng" userId="d62a071f-70b0-4ff7-8cfb-79a493b860d5" providerId="ADAL" clId="{34735CE7-1920-CD4B-B79E-D177122BE7F9}" dt="2023-07-06T16:10:01.672" v="7485" actId="1076"/>
          <ac:picMkLst>
            <pc:docMk/>
            <pc:sldMk cId="1708050324" sldId="364"/>
            <ac:picMk id="13" creationId="{8880F23C-4772-2611-9079-E3FCBB9544EC}"/>
          </ac:picMkLst>
        </pc:picChg>
      </pc:sldChg>
      <pc:sldChg chg="modSp mod">
        <pc:chgData name="CHERN Cheng" userId="d62a071f-70b0-4ff7-8cfb-79a493b860d5" providerId="ADAL" clId="{34735CE7-1920-CD4B-B79E-D177122BE7F9}" dt="2023-07-07T04:26:15.920" v="9265" actId="1076"/>
        <pc:sldMkLst>
          <pc:docMk/>
          <pc:sldMk cId="3741602699" sldId="369"/>
        </pc:sldMkLst>
        <pc:picChg chg="mod">
          <ac:chgData name="CHERN Cheng" userId="d62a071f-70b0-4ff7-8cfb-79a493b860d5" providerId="ADAL" clId="{34735CE7-1920-CD4B-B79E-D177122BE7F9}" dt="2023-07-07T04:26:15.920" v="9265" actId="1076"/>
          <ac:picMkLst>
            <pc:docMk/>
            <pc:sldMk cId="3741602699" sldId="369"/>
            <ac:picMk id="5" creationId="{AEE027BF-1AAA-41F3-491C-02A3BEDE1790}"/>
          </ac:picMkLst>
        </pc:picChg>
      </pc:sldChg>
      <pc:sldChg chg="delSp modSp del mod">
        <pc:chgData name="CHERN Cheng" userId="d62a071f-70b0-4ff7-8cfb-79a493b860d5" providerId="ADAL" clId="{34735CE7-1920-CD4B-B79E-D177122BE7F9}" dt="2023-07-07T04:41:18.758" v="9303" actId="2696"/>
        <pc:sldMkLst>
          <pc:docMk/>
          <pc:sldMk cId="358695732" sldId="370"/>
        </pc:sldMkLst>
        <pc:spChg chg="mod">
          <ac:chgData name="CHERN Cheng" userId="d62a071f-70b0-4ff7-8cfb-79a493b860d5" providerId="ADAL" clId="{34735CE7-1920-CD4B-B79E-D177122BE7F9}" dt="2023-07-07T04:40:39.135" v="9301" actId="1076"/>
          <ac:spMkLst>
            <pc:docMk/>
            <pc:sldMk cId="358695732" sldId="370"/>
            <ac:spMk id="19" creationId="{F84A8E8F-36A2-728C-25C7-86FD0A93EF96}"/>
          </ac:spMkLst>
        </pc:spChg>
        <pc:grpChg chg="del">
          <ac:chgData name="CHERN Cheng" userId="d62a071f-70b0-4ff7-8cfb-79a493b860d5" providerId="ADAL" clId="{34735CE7-1920-CD4B-B79E-D177122BE7F9}" dt="2023-07-07T04:39:17.209" v="9295" actId="478"/>
          <ac:grpSpMkLst>
            <pc:docMk/>
            <pc:sldMk cId="358695732" sldId="370"/>
            <ac:grpSpMk id="5" creationId="{E79F87FE-C752-ECA8-FAE8-CB6340DB5E4F}"/>
          </ac:grpSpMkLst>
        </pc:grpChg>
        <pc:grpChg chg="del">
          <ac:chgData name="CHERN Cheng" userId="d62a071f-70b0-4ff7-8cfb-79a493b860d5" providerId="ADAL" clId="{34735CE7-1920-CD4B-B79E-D177122BE7F9}" dt="2023-07-07T04:39:40.382" v="9296" actId="478"/>
          <ac:grpSpMkLst>
            <pc:docMk/>
            <pc:sldMk cId="358695732" sldId="370"/>
            <ac:grpSpMk id="9" creationId="{10319B70-B95A-E97E-3F1E-7BC47A94B4C8}"/>
          </ac:grpSpMkLst>
        </pc:grpChg>
        <pc:grpChg chg="mod">
          <ac:chgData name="CHERN Cheng" userId="d62a071f-70b0-4ff7-8cfb-79a493b860d5" providerId="ADAL" clId="{34735CE7-1920-CD4B-B79E-D177122BE7F9}" dt="2023-07-07T04:39:44.768" v="9298" actId="1076"/>
          <ac:grpSpMkLst>
            <pc:docMk/>
            <pc:sldMk cId="358695732" sldId="370"/>
            <ac:grpSpMk id="13" creationId="{D8452D0A-29A2-0A99-BCA0-A2913CFFDAE2}"/>
          </ac:grpSpMkLst>
        </pc:grpChg>
        <pc:grpChg chg="mod">
          <ac:chgData name="CHERN Cheng" userId="d62a071f-70b0-4ff7-8cfb-79a493b860d5" providerId="ADAL" clId="{34735CE7-1920-CD4B-B79E-D177122BE7F9}" dt="2023-07-07T04:39:42.797" v="9297" actId="1076"/>
          <ac:grpSpMkLst>
            <pc:docMk/>
            <pc:sldMk cId="358695732" sldId="370"/>
            <ac:grpSpMk id="17" creationId="{BB283EBE-E222-B52B-8520-9FEE0BEDCB9C}"/>
          </ac:grpSpMkLst>
        </pc:grpChg>
        <pc:picChg chg="mod">
          <ac:chgData name="CHERN Cheng" userId="d62a071f-70b0-4ff7-8cfb-79a493b860d5" providerId="ADAL" clId="{34735CE7-1920-CD4B-B79E-D177122BE7F9}" dt="2023-07-07T04:39:01.916" v="9294" actId="1076"/>
          <ac:picMkLst>
            <pc:docMk/>
            <pc:sldMk cId="358695732" sldId="370"/>
            <ac:picMk id="15" creationId="{03DAC05F-9951-37E5-B2A7-67D7E8247EC3}"/>
          </ac:picMkLst>
        </pc:picChg>
      </pc:sldChg>
      <pc:sldChg chg="delSp modSp add del mod ord">
        <pc:chgData name="CHERN Cheng" userId="d62a071f-70b0-4ff7-8cfb-79a493b860d5" providerId="ADAL" clId="{34735CE7-1920-CD4B-B79E-D177122BE7F9}" dt="2023-07-07T04:49:53.698" v="9337" actId="2696"/>
        <pc:sldMkLst>
          <pc:docMk/>
          <pc:sldMk cId="1213187830" sldId="370"/>
        </pc:sldMkLst>
        <pc:spChg chg="mod">
          <ac:chgData name="CHERN Cheng" userId="d62a071f-70b0-4ff7-8cfb-79a493b860d5" providerId="ADAL" clId="{34735CE7-1920-CD4B-B79E-D177122BE7F9}" dt="2023-07-07T04:45:38.335" v="9309" actId="14100"/>
          <ac:spMkLst>
            <pc:docMk/>
            <pc:sldMk cId="1213187830" sldId="370"/>
            <ac:spMk id="19" creationId="{F84A8E8F-36A2-728C-25C7-86FD0A93EF96}"/>
          </ac:spMkLst>
        </pc:spChg>
        <pc:grpChg chg="del mod">
          <ac:chgData name="CHERN Cheng" userId="d62a071f-70b0-4ff7-8cfb-79a493b860d5" providerId="ADAL" clId="{34735CE7-1920-CD4B-B79E-D177122BE7F9}" dt="2023-07-07T04:48:07.184" v="9317" actId="21"/>
          <ac:grpSpMkLst>
            <pc:docMk/>
            <pc:sldMk cId="1213187830" sldId="370"/>
            <ac:grpSpMk id="13" creationId="{D8452D0A-29A2-0A99-BCA0-A2913CFFDAE2}"/>
          </ac:grpSpMkLst>
        </pc:grpChg>
        <pc:grpChg chg="del mod">
          <ac:chgData name="CHERN Cheng" userId="d62a071f-70b0-4ff7-8cfb-79a493b860d5" providerId="ADAL" clId="{34735CE7-1920-CD4B-B79E-D177122BE7F9}" dt="2023-07-07T04:48:14.610" v="9320" actId="21"/>
          <ac:grpSpMkLst>
            <pc:docMk/>
            <pc:sldMk cId="1213187830" sldId="370"/>
            <ac:grpSpMk id="17" creationId="{BB283EBE-E222-B52B-8520-9FEE0BEDCB9C}"/>
          </ac:grpSpMkLst>
        </pc:grpChg>
        <pc:picChg chg="del topLvl">
          <ac:chgData name="CHERN Cheng" userId="d62a071f-70b0-4ff7-8cfb-79a493b860d5" providerId="ADAL" clId="{34735CE7-1920-CD4B-B79E-D177122BE7F9}" dt="2023-07-07T04:48:07.184" v="9317" actId="21"/>
          <ac:picMkLst>
            <pc:docMk/>
            <pc:sldMk cId="1213187830" sldId="370"/>
            <ac:picMk id="11" creationId="{F4D17870-D6D0-809D-B7E2-FAF158F053E8}"/>
          </ac:picMkLst>
        </pc:picChg>
        <pc:picChg chg="del topLvl">
          <ac:chgData name="CHERN Cheng" userId="d62a071f-70b0-4ff7-8cfb-79a493b860d5" providerId="ADAL" clId="{34735CE7-1920-CD4B-B79E-D177122BE7F9}" dt="2023-07-07T04:48:44.463" v="9329" actId="21"/>
          <ac:picMkLst>
            <pc:docMk/>
            <pc:sldMk cId="1213187830" sldId="370"/>
            <ac:picMk id="12" creationId="{8CCA87E3-0185-0F34-60D7-95890369B53D}"/>
          </ac:picMkLst>
        </pc:picChg>
      </pc:sldChg>
      <pc:sldChg chg="modSp del mod">
        <pc:chgData name="CHERN Cheng" userId="d62a071f-70b0-4ff7-8cfb-79a493b860d5" providerId="ADAL" clId="{34735CE7-1920-CD4B-B79E-D177122BE7F9}" dt="2023-07-07T04:20:31.049" v="9259" actId="2696"/>
        <pc:sldMkLst>
          <pc:docMk/>
          <pc:sldMk cId="1042711874" sldId="372"/>
        </pc:sldMkLst>
        <pc:spChg chg="mod">
          <ac:chgData name="CHERN Cheng" userId="d62a071f-70b0-4ff7-8cfb-79a493b860d5" providerId="ADAL" clId="{34735CE7-1920-CD4B-B79E-D177122BE7F9}" dt="2023-07-07T03:49:57.027" v="9087" actId="20577"/>
          <ac:spMkLst>
            <pc:docMk/>
            <pc:sldMk cId="1042711874" sldId="372"/>
            <ac:spMk id="2083" creationId="{00000000-0000-0000-0000-000000000000}"/>
          </ac:spMkLst>
        </pc:spChg>
        <pc:spChg chg="mod">
          <ac:chgData name="CHERN Cheng" userId="d62a071f-70b0-4ff7-8cfb-79a493b860d5" providerId="ADAL" clId="{34735CE7-1920-CD4B-B79E-D177122BE7F9}" dt="2023-07-07T03:54:50.898" v="9219" actId="14100"/>
          <ac:spMkLst>
            <pc:docMk/>
            <pc:sldMk cId="1042711874" sldId="372"/>
            <ac:spMk id="2084" creationId="{00000000-0000-0000-0000-000000000000}"/>
          </ac:spMkLst>
        </pc:spChg>
        <pc:spChg chg="mod">
          <ac:chgData name="CHERN Cheng" userId="d62a071f-70b0-4ff7-8cfb-79a493b860d5" providerId="ADAL" clId="{34735CE7-1920-CD4B-B79E-D177122BE7F9}" dt="2023-07-07T03:54:04.967" v="9176" actId="20577"/>
          <ac:spMkLst>
            <pc:docMk/>
            <pc:sldMk cId="1042711874" sldId="372"/>
            <ac:spMk id="2085" creationId="{00000000-0000-0000-0000-000000000000}"/>
          </ac:spMkLst>
        </pc:spChg>
        <pc:spChg chg="mod">
          <ac:chgData name="CHERN Cheng" userId="d62a071f-70b0-4ff7-8cfb-79a493b860d5" providerId="ADAL" clId="{34735CE7-1920-CD4B-B79E-D177122BE7F9}" dt="2023-07-07T03:54:47.252" v="9218" actId="1037"/>
          <ac:spMkLst>
            <pc:docMk/>
            <pc:sldMk cId="1042711874" sldId="372"/>
            <ac:spMk id="2086" creationId="{00000000-0000-0000-0000-000000000000}"/>
          </ac:spMkLst>
        </pc:spChg>
        <pc:spChg chg="mod">
          <ac:chgData name="CHERN Cheng" userId="d62a071f-70b0-4ff7-8cfb-79a493b860d5" providerId="ADAL" clId="{34735CE7-1920-CD4B-B79E-D177122BE7F9}" dt="2023-07-07T03:50:42.609" v="9130" actId="20577"/>
          <ac:spMkLst>
            <pc:docMk/>
            <pc:sldMk cId="1042711874" sldId="372"/>
            <ac:spMk id="2087" creationId="{00000000-0000-0000-0000-000000000000}"/>
          </ac:spMkLst>
        </pc:spChg>
        <pc:spChg chg="mod">
          <ac:chgData name="CHERN Cheng" userId="d62a071f-70b0-4ff7-8cfb-79a493b860d5" providerId="ADAL" clId="{34735CE7-1920-CD4B-B79E-D177122BE7F9}" dt="2023-07-07T03:54:54.962" v="9220" actId="14100"/>
          <ac:spMkLst>
            <pc:docMk/>
            <pc:sldMk cId="1042711874" sldId="372"/>
            <ac:spMk id="2088" creationId="{00000000-0000-0000-0000-000000000000}"/>
          </ac:spMkLst>
        </pc:spChg>
        <pc:spChg chg="mod">
          <ac:chgData name="CHERN Cheng" userId="d62a071f-70b0-4ff7-8cfb-79a493b860d5" providerId="ADAL" clId="{34735CE7-1920-CD4B-B79E-D177122BE7F9}" dt="2023-07-07T03:54:59.350" v="9225" actId="20577"/>
          <ac:spMkLst>
            <pc:docMk/>
            <pc:sldMk cId="1042711874" sldId="372"/>
            <ac:spMk id="2089" creationId="{00000000-0000-0000-0000-000000000000}"/>
          </ac:spMkLst>
        </pc:spChg>
        <pc:spChg chg="mod">
          <ac:chgData name="CHERN Cheng" userId="d62a071f-70b0-4ff7-8cfb-79a493b860d5" providerId="ADAL" clId="{34735CE7-1920-CD4B-B79E-D177122BE7F9}" dt="2023-07-07T03:55:24.998" v="9254" actId="14100"/>
          <ac:spMkLst>
            <pc:docMk/>
            <pc:sldMk cId="1042711874" sldId="372"/>
            <ac:spMk id="2090" creationId="{00000000-0000-0000-0000-000000000000}"/>
          </ac:spMkLst>
        </pc:spChg>
      </pc:sldChg>
      <pc:sldChg chg="add">
        <pc:chgData name="CHERN Cheng" userId="d62a071f-70b0-4ff7-8cfb-79a493b860d5" providerId="ADAL" clId="{34735CE7-1920-CD4B-B79E-D177122BE7F9}" dt="2023-07-07T04:20:36.468" v="9260"/>
        <pc:sldMkLst>
          <pc:docMk/>
          <pc:sldMk cId="3950969458" sldId="372"/>
        </pc:sldMkLst>
      </pc:sldChg>
      <pc:sldChg chg="addSp modSp mod ord">
        <pc:chgData name="CHERN Cheng" userId="d62a071f-70b0-4ff7-8cfb-79a493b860d5" providerId="ADAL" clId="{34735CE7-1920-CD4B-B79E-D177122BE7F9}" dt="2023-07-07T04:49:47.894" v="9336" actId="20578"/>
        <pc:sldMkLst>
          <pc:docMk/>
          <pc:sldMk cId="1145574869" sldId="373"/>
        </pc:sldMkLst>
        <pc:spChg chg="mod">
          <ac:chgData name="CHERN Cheng" userId="d62a071f-70b0-4ff7-8cfb-79a493b860d5" providerId="ADAL" clId="{34735CE7-1920-CD4B-B79E-D177122BE7F9}" dt="2023-07-07T04:49:06.551" v="9335" actId="20577"/>
          <ac:spMkLst>
            <pc:docMk/>
            <pc:sldMk cId="1145574869" sldId="373"/>
            <ac:spMk id="5" creationId="{8892476A-857C-459E-CE39-64E1BEBAC3CE}"/>
          </ac:spMkLst>
        </pc:spChg>
        <pc:grpChg chg="add mod">
          <ac:chgData name="CHERN Cheng" userId="d62a071f-70b0-4ff7-8cfb-79a493b860d5" providerId="ADAL" clId="{34735CE7-1920-CD4B-B79E-D177122BE7F9}" dt="2023-07-07T04:48:28.926" v="9327" actId="1076"/>
          <ac:grpSpMkLst>
            <pc:docMk/>
            <pc:sldMk cId="1145574869" sldId="373"/>
            <ac:grpSpMk id="4" creationId="{5C123A36-97B0-5FE9-5BEF-9CDC180C6FCB}"/>
          </ac:grpSpMkLst>
        </pc:grpChg>
        <pc:picChg chg="add mod">
          <ac:chgData name="CHERN Cheng" userId="d62a071f-70b0-4ff7-8cfb-79a493b860d5" providerId="ADAL" clId="{34735CE7-1920-CD4B-B79E-D177122BE7F9}" dt="2023-07-07T04:48:36.178" v="9328" actId="14100"/>
          <ac:picMkLst>
            <pc:docMk/>
            <pc:sldMk cId="1145574869" sldId="373"/>
            <ac:picMk id="3" creationId="{8E132097-CEDC-138E-81AE-A37CDBF9E034}"/>
          </ac:picMkLst>
        </pc:picChg>
        <pc:picChg chg="mod">
          <ac:chgData name="CHERN Cheng" userId="d62a071f-70b0-4ff7-8cfb-79a493b860d5" providerId="ADAL" clId="{34735CE7-1920-CD4B-B79E-D177122BE7F9}" dt="2023-07-07T04:48:16.129" v="9321"/>
          <ac:picMkLst>
            <pc:docMk/>
            <pc:sldMk cId="1145574869" sldId="373"/>
            <ac:picMk id="6" creationId="{C917C4BE-9F09-72BD-143E-F28172AA7077}"/>
          </ac:picMkLst>
        </pc:picChg>
        <pc:picChg chg="mod">
          <ac:chgData name="CHERN Cheng" userId="d62a071f-70b0-4ff7-8cfb-79a493b860d5" providerId="ADAL" clId="{34735CE7-1920-CD4B-B79E-D177122BE7F9}" dt="2023-07-07T04:48:16.129" v="9321"/>
          <ac:picMkLst>
            <pc:docMk/>
            <pc:sldMk cId="1145574869" sldId="373"/>
            <ac:picMk id="9" creationId="{6E0F06CE-99BA-7257-5713-12DB7098DB1B}"/>
          </ac:picMkLst>
        </pc:picChg>
        <pc:picChg chg="add mod">
          <ac:chgData name="CHERN Cheng" userId="d62a071f-70b0-4ff7-8cfb-79a493b860d5" providerId="ADAL" clId="{34735CE7-1920-CD4B-B79E-D177122BE7F9}" dt="2023-07-07T04:48:55.174" v="9333" actId="1076"/>
          <ac:picMkLst>
            <pc:docMk/>
            <pc:sldMk cId="1145574869" sldId="373"/>
            <ac:picMk id="10" creationId="{9DAF9820-8168-700B-8FAB-6998030D6671}"/>
          </ac:picMkLst>
        </pc:picChg>
      </pc:sldChg>
      <pc:sldChg chg="new del">
        <pc:chgData name="CHERN Cheng" userId="d62a071f-70b0-4ff7-8cfb-79a493b860d5" providerId="ADAL" clId="{34735CE7-1920-CD4B-B79E-D177122BE7F9}" dt="2023-07-07T12:40:01.369" v="10112" actId="680"/>
        <pc:sldMkLst>
          <pc:docMk/>
          <pc:sldMk cId="3212083881" sldId="383"/>
        </pc:sldMkLst>
      </pc:sldChg>
      <pc:sldMasterChg chg="addSldLayout delSldLayout">
        <pc:chgData name="CHERN Cheng" userId="d62a071f-70b0-4ff7-8cfb-79a493b860d5" providerId="ADAL" clId="{34735CE7-1920-CD4B-B79E-D177122BE7F9}" dt="2023-07-07T07:22:02.736" v="10092" actId="2696"/>
        <pc:sldMasterMkLst>
          <pc:docMk/>
          <pc:sldMasterMk cId="0" sldId="2147483677"/>
        </pc:sldMasterMkLst>
        <pc:sldLayoutChg chg="del">
          <pc:chgData name="CHERN Cheng" userId="d62a071f-70b0-4ff7-8cfb-79a493b860d5" providerId="ADAL" clId="{34735CE7-1920-CD4B-B79E-D177122BE7F9}" dt="2023-07-05T05:09:55.708" v="247" actId="2696"/>
          <pc:sldLayoutMkLst>
            <pc:docMk/>
            <pc:sldMasterMk cId="0" sldId="2147483677"/>
            <pc:sldLayoutMk cId="0" sldId="2147483649"/>
          </pc:sldLayoutMkLst>
        </pc:sldLayoutChg>
        <pc:sldLayoutChg chg="del">
          <pc:chgData name="CHERN Cheng" userId="d62a071f-70b0-4ff7-8cfb-79a493b860d5" providerId="ADAL" clId="{34735CE7-1920-CD4B-B79E-D177122BE7F9}" dt="2023-07-07T07:22:02.736" v="10092" actId="2696"/>
          <pc:sldLayoutMkLst>
            <pc:docMk/>
            <pc:sldMasterMk cId="0" sldId="2147483677"/>
            <pc:sldLayoutMk cId="0" sldId="2147483650"/>
          </pc:sldLayoutMkLst>
        </pc:sldLayoutChg>
        <pc:sldLayoutChg chg="del">
          <pc:chgData name="CHERN Cheng" userId="d62a071f-70b0-4ff7-8cfb-79a493b860d5" providerId="ADAL" clId="{34735CE7-1920-CD4B-B79E-D177122BE7F9}" dt="2023-07-06T17:23:39.497" v="8914" actId="2696"/>
          <pc:sldLayoutMkLst>
            <pc:docMk/>
            <pc:sldMasterMk cId="0" sldId="2147483677"/>
            <pc:sldLayoutMk cId="0" sldId="2147483651"/>
          </pc:sldLayoutMkLst>
        </pc:sldLayoutChg>
        <pc:sldLayoutChg chg="del">
          <pc:chgData name="CHERN Cheng" userId="d62a071f-70b0-4ff7-8cfb-79a493b860d5" providerId="ADAL" clId="{34735CE7-1920-CD4B-B79E-D177122BE7F9}" dt="2023-07-05T06:38:43.578" v="1214" actId="2696"/>
          <pc:sldLayoutMkLst>
            <pc:docMk/>
            <pc:sldMasterMk cId="0" sldId="2147483677"/>
            <pc:sldLayoutMk cId="0" sldId="2147483655"/>
          </pc:sldLayoutMkLst>
        </pc:sldLayoutChg>
        <pc:sldLayoutChg chg="add del">
          <pc:chgData name="CHERN Cheng" userId="d62a071f-70b0-4ff7-8cfb-79a493b860d5" providerId="ADAL" clId="{34735CE7-1920-CD4B-B79E-D177122BE7F9}" dt="2023-07-05T14:15:45.991" v="5586" actId="2696"/>
          <pc:sldLayoutMkLst>
            <pc:docMk/>
            <pc:sldMasterMk cId="0" sldId="2147483677"/>
            <pc:sldLayoutMk cId="0" sldId="2147483656"/>
          </pc:sldLayoutMkLst>
        </pc:sldLayoutChg>
        <pc:sldLayoutChg chg="del">
          <pc:chgData name="CHERN Cheng" userId="d62a071f-70b0-4ff7-8cfb-79a493b860d5" providerId="ADAL" clId="{34735CE7-1920-CD4B-B79E-D177122BE7F9}" dt="2023-07-07T03:56:02.648" v="9256" actId="2696"/>
          <pc:sldLayoutMkLst>
            <pc:docMk/>
            <pc:sldMasterMk cId="0" sldId="2147483677"/>
            <pc:sldLayoutMk cId="0" sldId="2147483657"/>
          </pc:sldLayoutMkLst>
        </pc:sldLayoutChg>
        <pc:sldLayoutChg chg="del">
          <pc:chgData name="CHERN Cheng" userId="d62a071f-70b0-4ff7-8cfb-79a493b860d5" providerId="ADAL" clId="{34735CE7-1920-CD4B-B79E-D177122BE7F9}" dt="2023-07-06T16:04:39.431" v="7442" actId="2696"/>
          <pc:sldLayoutMkLst>
            <pc:docMk/>
            <pc:sldMasterMk cId="0" sldId="2147483677"/>
            <pc:sldLayoutMk cId="0" sldId="2147483662"/>
          </pc:sldLayoutMkLst>
        </pc:sldLayoutChg>
        <pc:sldLayoutChg chg="del">
          <pc:chgData name="CHERN Cheng" userId="d62a071f-70b0-4ff7-8cfb-79a493b860d5" providerId="ADAL" clId="{34735CE7-1920-CD4B-B79E-D177122BE7F9}" dt="2023-07-07T03:52:47.446" v="9158" actId="2696"/>
          <pc:sldLayoutMkLst>
            <pc:docMk/>
            <pc:sldMasterMk cId="0" sldId="2147483677"/>
            <pc:sldLayoutMk cId="0" sldId="2147483663"/>
          </pc:sldLayoutMkLst>
        </pc:sldLayoutChg>
        <pc:sldLayoutChg chg="del">
          <pc:chgData name="CHERN Cheng" userId="d62a071f-70b0-4ff7-8cfb-79a493b860d5" providerId="ADAL" clId="{34735CE7-1920-CD4B-B79E-D177122BE7F9}" dt="2023-07-06T17:23:22.271" v="8912" actId="2696"/>
          <pc:sldLayoutMkLst>
            <pc:docMk/>
            <pc:sldMasterMk cId="0" sldId="2147483677"/>
            <pc:sldLayoutMk cId="0" sldId="2147483665"/>
          </pc:sldLayoutMkLst>
        </pc:sldLayoutChg>
        <pc:sldLayoutChg chg="del">
          <pc:chgData name="CHERN Cheng" userId="d62a071f-70b0-4ff7-8cfb-79a493b860d5" providerId="ADAL" clId="{34735CE7-1920-CD4B-B79E-D177122BE7F9}" dt="2023-07-07T03:51:33.350" v="9153" actId="2696"/>
          <pc:sldLayoutMkLst>
            <pc:docMk/>
            <pc:sldMasterMk cId="0" sldId="2147483677"/>
            <pc:sldLayoutMk cId="0" sldId="2147483666"/>
          </pc:sldLayoutMkLst>
        </pc:sldLayoutChg>
        <pc:sldLayoutChg chg="del">
          <pc:chgData name="CHERN Cheng" userId="d62a071f-70b0-4ff7-8cfb-79a493b860d5" providerId="ADAL" clId="{34735CE7-1920-CD4B-B79E-D177122BE7F9}" dt="2023-07-06T16:17:35.322" v="7585" actId="2696"/>
          <pc:sldLayoutMkLst>
            <pc:docMk/>
            <pc:sldMasterMk cId="0" sldId="2147483677"/>
            <pc:sldLayoutMk cId="0" sldId="2147483667"/>
          </pc:sldLayoutMkLst>
        </pc:sldLayoutChg>
        <pc:sldLayoutChg chg="del">
          <pc:chgData name="CHERN Cheng" userId="d62a071f-70b0-4ff7-8cfb-79a493b860d5" providerId="ADAL" clId="{34735CE7-1920-CD4B-B79E-D177122BE7F9}" dt="2023-07-06T17:34:48.039" v="8917" actId="2696"/>
          <pc:sldLayoutMkLst>
            <pc:docMk/>
            <pc:sldMasterMk cId="0" sldId="2147483677"/>
            <pc:sldLayoutMk cId="0" sldId="2147483669"/>
          </pc:sldLayoutMkLst>
        </pc:sldLayoutChg>
        <pc:sldLayoutChg chg="del">
          <pc:chgData name="CHERN Cheng" userId="d62a071f-70b0-4ff7-8cfb-79a493b860d5" providerId="ADAL" clId="{34735CE7-1920-CD4B-B79E-D177122BE7F9}" dt="2023-07-07T04:20:31.049" v="9259" actId="2696"/>
          <pc:sldLayoutMkLst>
            <pc:docMk/>
            <pc:sldMasterMk cId="0" sldId="2147483677"/>
            <pc:sldLayoutMk cId="254248783" sldId="2147483680"/>
          </pc:sldLayoutMkLst>
        </pc:sldLayoutChg>
      </pc:sldMasterChg>
      <pc:sldMasterChg chg="del delSldLayout">
        <pc:chgData name="CHERN Cheng" userId="d62a071f-70b0-4ff7-8cfb-79a493b860d5" providerId="ADAL" clId="{34735CE7-1920-CD4B-B79E-D177122BE7F9}" dt="2023-07-07T07:22:21.791" v="10109" actId="2696"/>
        <pc:sldMasterMkLst>
          <pc:docMk/>
          <pc:sldMasterMk cId="0" sldId="2147483678"/>
        </pc:sldMasterMkLst>
        <pc:sldLayoutChg chg="del">
          <pc:chgData name="CHERN Cheng" userId="d62a071f-70b0-4ff7-8cfb-79a493b860d5" providerId="ADAL" clId="{34735CE7-1920-CD4B-B79E-D177122BE7F9}" dt="2023-07-07T07:22:21.789" v="10108" actId="2696"/>
          <pc:sldLayoutMkLst>
            <pc:docMk/>
            <pc:sldMasterMk cId="0" sldId="2147483678"/>
            <pc:sldLayoutMk cId="0" sldId="2147483675"/>
          </pc:sldLayoutMkLst>
        </pc:sldLayoutChg>
        <pc:sldLayoutChg chg="del">
          <pc:chgData name="CHERN Cheng" userId="d62a071f-70b0-4ff7-8cfb-79a493b860d5" providerId="ADAL" clId="{34735CE7-1920-CD4B-B79E-D177122BE7F9}" dt="2023-07-07T07:22:13.102" v="10101" actId="2696"/>
          <pc:sldLayoutMkLst>
            <pc:docMk/>
            <pc:sldMasterMk cId="0" sldId="2147483678"/>
            <pc:sldLayoutMk cId="0" sldId="2147483676"/>
          </pc:sldLayoutMkLst>
        </pc:sldLayoutChg>
      </pc:sldMasterChg>
    </pc:docChg>
  </pc:docChgLst>
  <pc:docChgLst>
    <pc:chgData name="XIE Jialin" userId="S::jialin.xie.2022@msa.smu.edu.sg::dd8e0835-0881-42e9-a693-e47aae4c1613" providerId="AD" clId="Web-{B2F88F49-F2FD-41F2-B2E4-E15DB5EF3B7E}"/>
    <pc:docChg chg="modSld">
      <pc:chgData name="XIE Jialin" userId="S::jialin.xie.2022@msa.smu.edu.sg::dd8e0835-0881-42e9-a693-e47aae4c1613" providerId="AD" clId="Web-{B2F88F49-F2FD-41F2-B2E4-E15DB5EF3B7E}" dt="2023-07-07T11:52:24.683" v="22"/>
      <pc:docMkLst>
        <pc:docMk/>
      </pc:docMkLst>
      <pc:sldChg chg="modNotes">
        <pc:chgData name="XIE Jialin" userId="S::jialin.xie.2022@msa.smu.edu.sg::dd8e0835-0881-42e9-a693-e47aae4c1613" providerId="AD" clId="Web-{B2F88F49-F2FD-41F2-B2E4-E15DB5EF3B7E}" dt="2023-07-07T11:52:24.683" v="22"/>
        <pc:sldMkLst>
          <pc:docMk/>
          <pc:sldMk cId="0" sldId="258"/>
        </pc:sldMkLst>
      </pc:sldChg>
    </pc:docChg>
  </pc:docChgLst>
  <pc:docChgLst>
    <pc:chgData name="CHANG Haoyang" userId="a6976904-e7c7-4cfd-a6c3-9cb847f4ed8f" providerId="ADAL" clId="{01DE28C8-6487-DF45-AF3B-C5DDCF10EE17}"/>
    <pc:docChg chg="undo custSel addSld delSld modSld sldOrd">
      <pc:chgData name="CHANG Haoyang" userId="a6976904-e7c7-4cfd-a6c3-9cb847f4ed8f" providerId="ADAL" clId="{01DE28C8-6487-DF45-AF3B-C5DDCF10EE17}" dt="2023-07-07T11:34:19.153" v="11107" actId="20577"/>
      <pc:docMkLst>
        <pc:docMk/>
      </pc:docMkLst>
      <pc:sldChg chg="addSp delSp modSp mod">
        <pc:chgData name="CHANG Haoyang" userId="a6976904-e7c7-4cfd-a6c3-9cb847f4ed8f" providerId="ADAL" clId="{01DE28C8-6487-DF45-AF3B-C5DDCF10EE17}" dt="2023-07-05T08:06:37.001" v="345" actId="478"/>
        <pc:sldMkLst>
          <pc:docMk/>
          <pc:sldMk cId="0" sldId="256"/>
        </pc:sldMkLst>
        <pc:spChg chg="add del mod">
          <ac:chgData name="CHANG Haoyang" userId="a6976904-e7c7-4cfd-a6c3-9cb847f4ed8f" providerId="ADAL" clId="{01DE28C8-6487-DF45-AF3B-C5DDCF10EE17}" dt="2023-07-05T08:06:37.001" v="345" actId="478"/>
          <ac:spMkLst>
            <pc:docMk/>
            <pc:sldMk cId="0" sldId="256"/>
            <ac:spMk id="3" creationId="{E4CC38B7-E24C-2BE4-B709-A110C8941D43}"/>
          </ac:spMkLst>
        </pc:spChg>
        <pc:spChg chg="mod">
          <ac:chgData name="CHANG Haoyang" userId="a6976904-e7c7-4cfd-a6c3-9cb847f4ed8f" providerId="ADAL" clId="{01DE28C8-6487-DF45-AF3B-C5DDCF10EE17}" dt="2023-07-05T08:06:17.672" v="334" actId="1076"/>
          <ac:spMkLst>
            <pc:docMk/>
            <pc:sldMk cId="0" sldId="256"/>
            <ac:spMk id="503" creationId="{00000000-0000-0000-0000-000000000000}"/>
          </ac:spMkLst>
        </pc:spChg>
        <pc:spChg chg="mod">
          <ac:chgData name="CHANG Haoyang" userId="a6976904-e7c7-4cfd-a6c3-9cb847f4ed8f" providerId="ADAL" clId="{01DE28C8-6487-DF45-AF3B-C5DDCF10EE17}" dt="2023-07-05T08:06:20.307" v="335" actId="1076"/>
          <ac:spMkLst>
            <pc:docMk/>
            <pc:sldMk cId="0" sldId="256"/>
            <ac:spMk id="504" creationId="{00000000-0000-0000-0000-000000000000}"/>
          </ac:spMkLst>
        </pc:spChg>
        <pc:spChg chg="add del mod">
          <ac:chgData name="CHANG Haoyang" userId="a6976904-e7c7-4cfd-a6c3-9cb847f4ed8f" providerId="ADAL" clId="{01DE28C8-6487-DF45-AF3B-C5DDCF10EE17}" dt="2023-07-05T08:06:37.001" v="345" actId="478"/>
          <ac:spMkLst>
            <pc:docMk/>
            <pc:sldMk cId="0" sldId="256"/>
            <ac:spMk id="538" creationId="{00000000-0000-0000-0000-000000000000}"/>
          </ac:spMkLst>
        </pc:spChg>
      </pc:sldChg>
      <pc:sldChg chg="modSp mod">
        <pc:chgData name="CHANG Haoyang" userId="a6976904-e7c7-4cfd-a6c3-9cb847f4ed8f" providerId="ADAL" clId="{01DE28C8-6487-DF45-AF3B-C5DDCF10EE17}" dt="2023-07-06T14:05:21.164" v="2891" actId="20577"/>
        <pc:sldMkLst>
          <pc:docMk/>
          <pc:sldMk cId="0" sldId="258"/>
        </pc:sldMkLst>
        <pc:spChg chg="mod">
          <ac:chgData name="CHANG Haoyang" userId="a6976904-e7c7-4cfd-a6c3-9cb847f4ed8f" providerId="ADAL" clId="{01DE28C8-6487-DF45-AF3B-C5DDCF10EE17}" dt="2023-07-05T08:00:56.893" v="83" actId="20577"/>
          <ac:spMkLst>
            <pc:docMk/>
            <pc:sldMk cId="0" sldId="258"/>
            <ac:spMk id="611" creationId="{00000000-0000-0000-0000-000000000000}"/>
          </ac:spMkLst>
        </pc:spChg>
        <pc:spChg chg="mod">
          <ac:chgData name="CHANG Haoyang" userId="a6976904-e7c7-4cfd-a6c3-9cb847f4ed8f" providerId="ADAL" clId="{01DE28C8-6487-DF45-AF3B-C5DDCF10EE17}" dt="2023-07-05T08:01:08.790" v="100" actId="20577"/>
          <ac:spMkLst>
            <pc:docMk/>
            <pc:sldMk cId="0" sldId="258"/>
            <ac:spMk id="675" creationId="{00000000-0000-0000-0000-000000000000}"/>
          </ac:spMkLst>
        </pc:spChg>
        <pc:spChg chg="mod">
          <ac:chgData name="CHANG Haoyang" userId="a6976904-e7c7-4cfd-a6c3-9cb847f4ed8f" providerId="ADAL" clId="{01DE28C8-6487-DF45-AF3B-C5DDCF10EE17}" dt="2023-07-06T14:05:21.164" v="2891" actId="20577"/>
          <ac:spMkLst>
            <pc:docMk/>
            <pc:sldMk cId="0" sldId="258"/>
            <ac:spMk id="678" creationId="{00000000-0000-0000-0000-000000000000}"/>
          </ac:spMkLst>
        </pc:spChg>
      </pc:sldChg>
      <pc:sldChg chg="addSp modSp mod">
        <pc:chgData name="CHANG Haoyang" userId="a6976904-e7c7-4cfd-a6c3-9cb847f4ed8f" providerId="ADAL" clId="{01DE28C8-6487-DF45-AF3B-C5DDCF10EE17}" dt="2023-07-05T08:26:17.658" v="1091" actId="20577"/>
        <pc:sldMkLst>
          <pc:docMk/>
          <pc:sldMk cId="0" sldId="264"/>
        </pc:sldMkLst>
        <pc:spChg chg="add mod">
          <ac:chgData name="CHANG Haoyang" userId="a6976904-e7c7-4cfd-a6c3-9cb847f4ed8f" providerId="ADAL" clId="{01DE28C8-6487-DF45-AF3B-C5DDCF10EE17}" dt="2023-07-05T08:14:36.106" v="758" actId="14100"/>
          <ac:spMkLst>
            <pc:docMk/>
            <pc:sldMk cId="0" sldId="264"/>
            <ac:spMk id="2" creationId="{A886C7F3-F64A-7449-B485-52D30D4174CC}"/>
          </ac:spMkLst>
        </pc:spChg>
        <pc:spChg chg="add mod">
          <ac:chgData name="CHANG Haoyang" userId="a6976904-e7c7-4cfd-a6c3-9cb847f4ed8f" providerId="ADAL" clId="{01DE28C8-6487-DF45-AF3B-C5DDCF10EE17}" dt="2023-07-05T08:15:42.106" v="841" actId="14100"/>
          <ac:spMkLst>
            <pc:docMk/>
            <pc:sldMk cId="0" sldId="264"/>
            <ac:spMk id="4" creationId="{8B7D21CD-FAFD-3DD2-5BC9-FED2DAED982E}"/>
          </ac:spMkLst>
        </pc:spChg>
        <pc:spChg chg="add mod">
          <ac:chgData name="CHANG Haoyang" userId="a6976904-e7c7-4cfd-a6c3-9cb847f4ed8f" providerId="ADAL" clId="{01DE28C8-6487-DF45-AF3B-C5DDCF10EE17}" dt="2023-07-05T08:15:50.039" v="844" actId="20577"/>
          <ac:spMkLst>
            <pc:docMk/>
            <pc:sldMk cId="0" sldId="264"/>
            <ac:spMk id="5" creationId="{A8DF626C-110F-4C19-86CE-01FAA8414718}"/>
          </ac:spMkLst>
        </pc:spChg>
        <pc:spChg chg="add mod">
          <ac:chgData name="CHANG Haoyang" userId="a6976904-e7c7-4cfd-a6c3-9cb847f4ed8f" providerId="ADAL" clId="{01DE28C8-6487-DF45-AF3B-C5DDCF10EE17}" dt="2023-07-05T08:26:17.658" v="1091" actId="20577"/>
          <ac:spMkLst>
            <pc:docMk/>
            <pc:sldMk cId="0" sldId="264"/>
            <ac:spMk id="6" creationId="{018A7103-34E0-9140-F917-0ED78425D0D9}"/>
          </ac:spMkLst>
        </pc:spChg>
      </pc:sldChg>
      <pc:sldChg chg="addSp delSp modSp mod ord modNotesTx">
        <pc:chgData name="CHANG Haoyang" userId="a6976904-e7c7-4cfd-a6c3-9cb847f4ed8f" providerId="ADAL" clId="{01DE28C8-6487-DF45-AF3B-C5DDCF10EE17}" dt="2023-07-07T07:52:16.014" v="4431" actId="20577"/>
        <pc:sldMkLst>
          <pc:docMk/>
          <pc:sldMk cId="0" sldId="266"/>
        </pc:sldMkLst>
        <pc:spChg chg="add del mod">
          <ac:chgData name="CHANG Haoyang" userId="a6976904-e7c7-4cfd-a6c3-9cb847f4ed8f" providerId="ADAL" clId="{01DE28C8-6487-DF45-AF3B-C5DDCF10EE17}" dt="2023-07-05T08:57:59.562" v="1466" actId="478"/>
          <ac:spMkLst>
            <pc:docMk/>
            <pc:sldMk cId="0" sldId="266"/>
            <ac:spMk id="3" creationId="{05CB0D2B-111E-6F36-EC21-EF1A902E0477}"/>
          </ac:spMkLst>
        </pc:spChg>
        <pc:spChg chg="add del mod">
          <ac:chgData name="CHANG Haoyang" userId="a6976904-e7c7-4cfd-a6c3-9cb847f4ed8f" providerId="ADAL" clId="{01DE28C8-6487-DF45-AF3B-C5DDCF10EE17}" dt="2023-07-05T08:58:08.910" v="1470" actId="478"/>
          <ac:spMkLst>
            <pc:docMk/>
            <pc:sldMk cId="0" sldId="266"/>
            <ac:spMk id="5" creationId="{3283405A-9879-0793-5E99-136C072E62AA}"/>
          </ac:spMkLst>
        </pc:spChg>
        <pc:spChg chg="add del mod">
          <ac:chgData name="CHANG Haoyang" userId="a6976904-e7c7-4cfd-a6c3-9cb847f4ed8f" providerId="ADAL" clId="{01DE28C8-6487-DF45-AF3B-C5DDCF10EE17}" dt="2023-07-05T08:58:12.615" v="1472" actId="478"/>
          <ac:spMkLst>
            <pc:docMk/>
            <pc:sldMk cId="0" sldId="266"/>
            <ac:spMk id="7" creationId="{7CB38FC0-84E1-9628-F084-113E945FC97B}"/>
          </ac:spMkLst>
        </pc:spChg>
        <pc:spChg chg="add del mod">
          <ac:chgData name="CHANG Haoyang" userId="a6976904-e7c7-4cfd-a6c3-9cb847f4ed8f" providerId="ADAL" clId="{01DE28C8-6487-DF45-AF3B-C5DDCF10EE17}" dt="2023-07-05T08:58:30.454" v="1480" actId="478"/>
          <ac:spMkLst>
            <pc:docMk/>
            <pc:sldMk cId="0" sldId="266"/>
            <ac:spMk id="9" creationId="{8C79364E-E0A1-682C-F3B6-946E8C5E2D91}"/>
          </ac:spMkLst>
        </pc:spChg>
        <pc:spChg chg="add del mod">
          <ac:chgData name="CHANG Haoyang" userId="a6976904-e7c7-4cfd-a6c3-9cb847f4ed8f" providerId="ADAL" clId="{01DE28C8-6487-DF45-AF3B-C5DDCF10EE17}" dt="2023-07-05T08:58:25.997" v="1478" actId="478"/>
          <ac:spMkLst>
            <pc:docMk/>
            <pc:sldMk cId="0" sldId="266"/>
            <ac:spMk id="11" creationId="{8E9C272F-FF32-8800-0200-4412A262ED99}"/>
          </ac:spMkLst>
        </pc:spChg>
        <pc:spChg chg="add del mod">
          <ac:chgData name="CHANG Haoyang" userId="a6976904-e7c7-4cfd-a6c3-9cb847f4ed8f" providerId="ADAL" clId="{01DE28C8-6487-DF45-AF3B-C5DDCF10EE17}" dt="2023-07-05T08:58:25.103" v="1477" actId="478"/>
          <ac:spMkLst>
            <pc:docMk/>
            <pc:sldMk cId="0" sldId="266"/>
            <ac:spMk id="13" creationId="{6FE4C9DE-CEA3-849F-84D6-5B99DC5050CD}"/>
          </ac:spMkLst>
        </pc:spChg>
        <pc:spChg chg="add del mod">
          <ac:chgData name="CHANG Haoyang" userId="a6976904-e7c7-4cfd-a6c3-9cb847f4ed8f" providerId="ADAL" clId="{01DE28C8-6487-DF45-AF3B-C5DDCF10EE17}" dt="2023-07-05T08:58:23.457" v="1476" actId="478"/>
          <ac:spMkLst>
            <pc:docMk/>
            <pc:sldMk cId="0" sldId="266"/>
            <ac:spMk id="15" creationId="{DC3BA0AD-4C37-456D-83EB-D204C829A93F}"/>
          </ac:spMkLst>
        </pc:spChg>
        <pc:spChg chg="add del mod">
          <ac:chgData name="CHANG Haoyang" userId="a6976904-e7c7-4cfd-a6c3-9cb847f4ed8f" providerId="ADAL" clId="{01DE28C8-6487-DF45-AF3B-C5DDCF10EE17}" dt="2023-07-05T08:58:22.035" v="1475" actId="478"/>
          <ac:spMkLst>
            <pc:docMk/>
            <pc:sldMk cId="0" sldId="266"/>
            <ac:spMk id="17" creationId="{8DE3A3C4-1F7D-550A-C960-629249958F6B}"/>
          </ac:spMkLst>
        </pc:spChg>
        <pc:spChg chg="add mod">
          <ac:chgData name="CHANG Haoyang" userId="a6976904-e7c7-4cfd-a6c3-9cb847f4ed8f" providerId="ADAL" clId="{01DE28C8-6487-DF45-AF3B-C5DDCF10EE17}" dt="2023-07-05T09:11:54.228" v="1733" actId="108"/>
          <ac:spMkLst>
            <pc:docMk/>
            <pc:sldMk cId="0" sldId="266"/>
            <ac:spMk id="18" creationId="{45F143D6-7CD3-15B6-755A-09F3FD706F6E}"/>
          </ac:spMkLst>
        </pc:spChg>
        <pc:spChg chg="add del mod">
          <ac:chgData name="CHANG Haoyang" userId="a6976904-e7c7-4cfd-a6c3-9cb847f4ed8f" providerId="ADAL" clId="{01DE28C8-6487-DF45-AF3B-C5DDCF10EE17}" dt="2023-07-05T09:08:32.963" v="1632" actId="478"/>
          <ac:spMkLst>
            <pc:docMk/>
            <pc:sldMk cId="0" sldId="266"/>
            <ac:spMk id="19" creationId="{67AE7498-D958-45AC-F0B2-5403A41FD5D9}"/>
          </ac:spMkLst>
        </pc:spChg>
        <pc:spChg chg="add mod">
          <ac:chgData name="CHANG Haoyang" userId="a6976904-e7c7-4cfd-a6c3-9cb847f4ed8f" providerId="ADAL" clId="{01DE28C8-6487-DF45-AF3B-C5DDCF10EE17}" dt="2023-07-05T09:12:10.875" v="1744" actId="20577"/>
          <ac:spMkLst>
            <pc:docMk/>
            <pc:sldMk cId="0" sldId="266"/>
            <ac:spMk id="20" creationId="{A4134F31-120E-D710-1C28-C59D5CE0D281}"/>
          </ac:spMkLst>
        </pc:spChg>
        <pc:spChg chg="mod">
          <ac:chgData name="CHANG Haoyang" userId="a6976904-e7c7-4cfd-a6c3-9cb847f4ed8f" providerId="ADAL" clId="{01DE28C8-6487-DF45-AF3B-C5DDCF10EE17}" dt="2023-07-05T09:12:15.867" v="1745" actId="1076"/>
          <ac:spMkLst>
            <pc:docMk/>
            <pc:sldMk cId="0" sldId="266"/>
            <ac:spMk id="1195" creationId="{00000000-0000-0000-0000-000000000000}"/>
          </ac:spMkLst>
        </pc:spChg>
        <pc:spChg chg="add del mod">
          <ac:chgData name="CHANG Haoyang" userId="a6976904-e7c7-4cfd-a6c3-9cb847f4ed8f" providerId="ADAL" clId="{01DE28C8-6487-DF45-AF3B-C5DDCF10EE17}" dt="2023-07-05T08:58:03.099" v="1468" actId="478"/>
          <ac:spMkLst>
            <pc:docMk/>
            <pc:sldMk cId="0" sldId="266"/>
            <ac:spMk id="1208" creationId="{00000000-0000-0000-0000-000000000000}"/>
          </ac:spMkLst>
        </pc:spChg>
        <pc:spChg chg="del">
          <ac:chgData name="CHANG Haoyang" userId="a6976904-e7c7-4cfd-a6c3-9cb847f4ed8f" providerId="ADAL" clId="{01DE28C8-6487-DF45-AF3B-C5DDCF10EE17}" dt="2023-07-05T08:58:10.620" v="1471" actId="478"/>
          <ac:spMkLst>
            <pc:docMk/>
            <pc:sldMk cId="0" sldId="266"/>
            <ac:spMk id="1251" creationId="{00000000-0000-0000-0000-000000000000}"/>
          </ac:spMkLst>
        </pc:spChg>
        <pc:spChg chg="del">
          <ac:chgData name="CHANG Haoyang" userId="a6976904-e7c7-4cfd-a6c3-9cb847f4ed8f" providerId="ADAL" clId="{01DE28C8-6487-DF45-AF3B-C5DDCF10EE17}" dt="2023-07-05T08:58:17.119" v="1473" actId="478"/>
          <ac:spMkLst>
            <pc:docMk/>
            <pc:sldMk cId="0" sldId="266"/>
            <ac:spMk id="1252" creationId="{00000000-0000-0000-0000-000000000000}"/>
          </ac:spMkLst>
        </pc:spChg>
        <pc:spChg chg="del">
          <ac:chgData name="CHANG Haoyang" userId="a6976904-e7c7-4cfd-a6c3-9cb847f4ed8f" providerId="ADAL" clId="{01DE28C8-6487-DF45-AF3B-C5DDCF10EE17}" dt="2023-07-05T08:58:17.119" v="1473" actId="478"/>
          <ac:spMkLst>
            <pc:docMk/>
            <pc:sldMk cId="0" sldId="266"/>
            <ac:spMk id="1253" creationId="{00000000-0000-0000-0000-000000000000}"/>
          </ac:spMkLst>
        </pc:spChg>
        <pc:spChg chg="del">
          <ac:chgData name="CHANG Haoyang" userId="a6976904-e7c7-4cfd-a6c3-9cb847f4ed8f" providerId="ADAL" clId="{01DE28C8-6487-DF45-AF3B-C5DDCF10EE17}" dt="2023-07-05T08:58:17.119" v="1473" actId="478"/>
          <ac:spMkLst>
            <pc:docMk/>
            <pc:sldMk cId="0" sldId="266"/>
            <ac:spMk id="1254" creationId="{00000000-0000-0000-0000-000000000000}"/>
          </ac:spMkLst>
        </pc:spChg>
        <pc:spChg chg="del">
          <ac:chgData name="CHANG Haoyang" userId="a6976904-e7c7-4cfd-a6c3-9cb847f4ed8f" providerId="ADAL" clId="{01DE28C8-6487-DF45-AF3B-C5DDCF10EE17}" dt="2023-07-05T08:58:17.119" v="1473" actId="478"/>
          <ac:spMkLst>
            <pc:docMk/>
            <pc:sldMk cId="0" sldId="266"/>
            <ac:spMk id="1255" creationId="{00000000-0000-0000-0000-000000000000}"/>
          </ac:spMkLst>
        </pc:spChg>
        <pc:spChg chg="del">
          <ac:chgData name="CHANG Haoyang" userId="a6976904-e7c7-4cfd-a6c3-9cb847f4ed8f" providerId="ADAL" clId="{01DE28C8-6487-DF45-AF3B-C5DDCF10EE17}" dt="2023-07-05T08:58:17.119" v="1473" actId="478"/>
          <ac:spMkLst>
            <pc:docMk/>
            <pc:sldMk cId="0" sldId="266"/>
            <ac:spMk id="1256" creationId="{00000000-0000-0000-0000-000000000000}"/>
          </ac:spMkLst>
        </pc:spChg>
        <pc:grpChg chg="del">
          <ac:chgData name="CHANG Haoyang" userId="a6976904-e7c7-4cfd-a6c3-9cb847f4ed8f" providerId="ADAL" clId="{01DE28C8-6487-DF45-AF3B-C5DDCF10EE17}" dt="2023-07-05T08:58:17.119" v="1473" actId="478"/>
          <ac:grpSpMkLst>
            <pc:docMk/>
            <pc:sldMk cId="0" sldId="266"/>
            <ac:grpSpMk id="1235" creationId="{00000000-0000-0000-0000-000000000000}"/>
          </ac:grpSpMkLst>
        </pc:grpChg>
      </pc:sldChg>
      <pc:sldChg chg="addSp delSp modSp add mod ord modNotesTx">
        <pc:chgData name="CHANG Haoyang" userId="a6976904-e7c7-4cfd-a6c3-9cb847f4ed8f" providerId="ADAL" clId="{01DE28C8-6487-DF45-AF3B-C5DDCF10EE17}" dt="2023-07-07T08:53:38.995" v="8156"/>
        <pc:sldMkLst>
          <pc:docMk/>
          <pc:sldMk cId="3656221087" sldId="267"/>
        </pc:sldMkLst>
        <pc:spChg chg="add del mod">
          <ac:chgData name="CHANG Haoyang" userId="a6976904-e7c7-4cfd-a6c3-9cb847f4ed8f" providerId="ADAL" clId="{01DE28C8-6487-DF45-AF3B-C5DDCF10EE17}" dt="2023-07-05T10:34:59.516" v="2145"/>
          <ac:spMkLst>
            <pc:docMk/>
            <pc:sldMk cId="3656221087" sldId="267"/>
            <ac:spMk id="4" creationId="{AE314CF4-3AB7-3313-1271-65D31CF7D12C}"/>
          </ac:spMkLst>
        </pc:spChg>
        <pc:spChg chg="mod">
          <ac:chgData name="CHANG Haoyang" userId="a6976904-e7c7-4cfd-a6c3-9cb847f4ed8f" providerId="ADAL" clId="{01DE28C8-6487-DF45-AF3B-C5DDCF10EE17}" dt="2023-07-05T10:30:12.114" v="2143" actId="1076"/>
          <ac:spMkLst>
            <pc:docMk/>
            <pc:sldMk cId="3656221087" sldId="267"/>
            <ac:spMk id="1264" creationId="{00000000-0000-0000-0000-000000000000}"/>
          </ac:spMkLst>
        </pc:spChg>
        <pc:spChg chg="del">
          <ac:chgData name="CHANG Haoyang" userId="a6976904-e7c7-4cfd-a6c3-9cb847f4ed8f" providerId="ADAL" clId="{01DE28C8-6487-DF45-AF3B-C5DDCF10EE17}" dt="2023-07-05T09:16:29.971" v="1884" actId="478"/>
          <ac:spMkLst>
            <pc:docMk/>
            <pc:sldMk cId="3656221087" sldId="267"/>
            <ac:spMk id="1319" creationId="{00000000-0000-0000-0000-000000000000}"/>
          </ac:spMkLst>
        </pc:spChg>
        <pc:spChg chg="del">
          <ac:chgData name="CHANG Haoyang" userId="a6976904-e7c7-4cfd-a6c3-9cb847f4ed8f" providerId="ADAL" clId="{01DE28C8-6487-DF45-AF3B-C5DDCF10EE17}" dt="2023-07-05T09:16:38.983" v="1888" actId="478"/>
          <ac:spMkLst>
            <pc:docMk/>
            <pc:sldMk cId="3656221087" sldId="267"/>
            <ac:spMk id="1334" creationId="{00000000-0000-0000-0000-000000000000}"/>
          </ac:spMkLst>
        </pc:spChg>
        <pc:grpChg chg="del">
          <ac:chgData name="CHANG Haoyang" userId="a6976904-e7c7-4cfd-a6c3-9cb847f4ed8f" providerId="ADAL" clId="{01DE28C8-6487-DF45-AF3B-C5DDCF10EE17}" dt="2023-07-05T09:16:24.944" v="1882" actId="478"/>
          <ac:grpSpMkLst>
            <pc:docMk/>
            <pc:sldMk cId="3656221087" sldId="267"/>
            <ac:grpSpMk id="1271" creationId="{00000000-0000-0000-0000-000000000000}"/>
          </ac:grpSpMkLst>
        </pc:grpChg>
        <pc:grpChg chg="del">
          <ac:chgData name="CHANG Haoyang" userId="a6976904-e7c7-4cfd-a6c3-9cb847f4ed8f" providerId="ADAL" clId="{01DE28C8-6487-DF45-AF3B-C5DDCF10EE17}" dt="2023-07-05T09:16:26.969" v="1883" actId="478"/>
          <ac:grpSpMkLst>
            <pc:docMk/>
            <pc:sldMk cId="3656221087" sldId="267"/>
            <ac:grpSpMk id="1279" creationId="{00000000-0000-0000-0000-000000000000}"/>
          </ac:grpSpMkLst>
        </pc:grpChg>
        <pc:grpChg chg="del mod">
          <ac:chgData name="CHANG Haoyang" userId="a6976904-e7c7-4cfd-a6c3-9cb847f4ed8f" providerId="ADAL" clId="{01DE28C8-6487-DF45-AF3B-C5DDCF10EE17}" dt="2023-07-05T09:16:23.880" v="1881" actId="478"/>
          <ac:grpSpMkLst>
            <pc:docMk/>
            <pc:sldMk cId="3656221087" sldId="267"/>
            <ac:grpSpMk id="1320" creationId="{00000000-0000-0000-0000-000000000000}"/>
          </ac:grpSpMkLst>
        </pc:grpChg>
        <pc:picChg chg="add del mod">
          <ac:chgData name="CHANG Haoyang" userId="a6976904-e7c7-4cfd-a6c3-9cb847f4ed8f" providerId="ADAL" clId="{01DE28C8-6487-DF45-AF3B-C5DDCF10EE17}" dt="2023-07-05T10:22:17.213" v="1908" actId="478"/>
          <ac:picMkLst>
            <pc:docMk/>
            <pc:sldMk cId="3656221087" sldId="267"/>
            <ac:picMk id="2" creationId="{87C16CF9-567A-B808-2A0C-A6B99FC96863}"/>
          </ac:picMkLst>
        </pc:picChg>
        <pc:picChg chg="add mod">
          <ac:chgData name="CHANG Haoyang" userId="a6976904-e7c7-4cfd-a6c3-9cb847f4ed8f" providerId="ADAL" clId="{01DE28C8-6487-DF45-AF3B-C5DDCF10EE17}" dt="2023-07-05T10:35:49.177" v="2163" actId="14100"/>
          <ac:picMkLst>
            <pc:docMk/>
            <pc:sldMk cId="3656221087" sldId="267"/>
            <ac:picMk id="3" creationId="{BCDFAA80-44FC-D450-262E-B449E9361A96}"/>
          </ac:picMkLst>
        </pc:picChg>
        <pc:picChg chg="add mod">
          <ac:chgData name="CHANG Haoyang" userId="a6976904-e7c7-4cfd-a6c3-9cb847f4ed8f" providerId="ADAL" clId="{01DE28C8-6487-DF45-AF3B-C5DDCF10EE17}" dt="2023-07-05T10:35:44.997" v="2162" actId="1076"/>
          <ac:picMkLst>
            <pc:docMk/>
            <pc:sldMk cId="3656221087" sldId="267"/>
            <ac:picMk id="5" creationId="{B813D7C3-4BD5-0580-A95A-F7CC278C8411}"/>
          </ac:picMkLst>
        </pc:picChg>
      </pc:sldChg>
      <pc:sldChg chg="ord">
        <pc:chgData name="CHANG Haoyang" userId="a6976904-e7c7-4cfd-a6c3-9cb847f4ed8f" providerId="ADAL" clId="{01DE28C8-6487-DF45-AF3B-C5DDCF10EE17}" dt="2023-07-06T14:02:26.145" v="2770" actId="20578"/>
        <pc:sldMkLst>
          <pc:docMk/>
          <pc:sldMk cId="0" sldId="272"/>
        </pc:sldMkLst>
      </pc:sldChg>
      <pc:sldChg chg="addSp delSp modSp mod ord modNotesTx">
        <pc:chgData name="CHANG Haoyang" userId="a6976904-e7c7-4cfd-a6c3-9cb847f4ed8f" providerId="ADAL" clId="{01DE28C8-6487-DF45-AF3B-C5DDCF10EE17}" dt="2023-07-07T09:01:59.979" v="8739" actId="20577"/>
        <pc:sldMkLst>
          <pc:docMk/>
          <pc:sldMk cId="1483495326" sldId="274"/>
        </pc:sldMkLst>
        <pc:spChg chg="add del">
          <ac:chgData name="CHANG Haoyang" userId="a6976904-e7c7-4cfd-a6c3-9cb847f4ed8f" providerId="ADAL" clId="{01DE28C8-6487-DF45-AF3B-C5DDCF10EE17}" dt="2023-07-07T08:09:58.328" v="5140" actId="478"/>
          <ac:spMkLst>
            <pc:docMk/>
            <pc:sldMk cId="1483495326" sldId="274"/>
            <ac:spMk id="2" creationId="{548AE15C-DC4A-A9DA-C843-0F5FDA0BFB7E}"/>
          </ac:spMkLst>
        </pc:spChg>
        <pc:spChg chg="add mod">
          <ac:chgData name="CHANG Haoyang" userId="a6976904-e7c7-4cfd-a6c3-9cb847f4ed8f" providerId="ADAL" clId="{01DE28C8-6487-DF45-AF3B-C5DDCF10EE17}" dt="2023-07-07T08:17:10.294" v="5909" actId="1076"/>
          <ac:spMkLst>
            <pc:docMk/>
            <pc:sldMk cId="1483495326" sldId="274"/>
            <ac:spMk id="3" creationId="{E5501A57-CA58-2FD1-3D53-584F18AE4E66}"/>
          </ac:spMkLst>
        </pc:spChg>
        <pc:spChg chg="mod">
          <ac:chgData name="CHANG Haoyang" userId="a6976904-e7c7-4cfd-a6c3-9cb847f4ed8f" providerId="ADAL" clId="{01DE28C8-6487-DF45-AF3B-C5DDCF10EE17}" dt="2023-07-07T08:30:06.820" v="7172" actId="20577"/>
          <ac:spMkLst>
            <pc:docMk/>
            <pc:sldMk cId="1483495326" sldId="274"/>
            <ac:spMk id="4" creationId="{A5CF7A2F-96B1-E865-1DE7-EB41255851B2}"/>
          </ac:spMkLst>
        </pc:spChg>
        <pc:spChg chg="del mod">
          <ac:chgData name="CHANG Haoyang" userId="a6976904-e7c7-4cfd-a6c3-9cb847f4ed8f" providerId="ADAL" clId="{01DE28C8-6487-DF45-AF3B-C5DDCF10EE17}" dt="2023-07-07T08:05:46.592" v="5132" actId="478"/>
          <ac:spMkLst>
            <pc:docMk/>
            <pc:sldMk cId="1483495326" sldId="274"/>
            <ac:spMk id="5" creationId="{B2E8AF8C-F60E-0476-00CE-4CA47F007171}"/>
          </ac:spMkLst>
        </pc:spChg>
        <pc:spChg chg="add mod">
          <ac:chgData name="CHANG Haoyang" userId="a6976904-e7c7-4cfd-a6c3-9cb847f4ed8f" providerId="ADAL" clId="{01DE28C8-6487-DF45-AF3B-C5DDCF10EE17}" dt="2023-07-07T08:17:02.206" v="5906" actId="1076"/>
          <ac:spMkLst>
            <pc:docMk/>
            <pc:sldMk cId="1483495326" sldId="274"/>
            <ac:spMk id="6" creationId="{E2FA9808-9480-E1E3-5186-34225346E6C8}"/>
          </ac:spMkLst>
        </pc:spChg>
        <pc:spChg chg="add mod">
          <ac:chgData name="CHANG Haoyang" userId="a6976904-e7c7-4cfd-a6c3-9cb847f4ed8f" providerId="ADAL" clId="{01DE28C8-6487-DF45-AF3B-C5DDCF10EE17}" dt="2023-07-07T08:17:05.859" v="5908" actId="1076"/>
          <ac:spMkLst>
            <pc:docMk/>
            <pc:sldMk cId="1483495326" sldId="274"/>
            <ac:spMk id="7" creationId="{C7E4C0F4-6277-F99B-C463-F82FF58D45F8}"/>
          </ac:spMkLst>
        </pc:spChg>
        <pc:spChg chg="add mod">
          <ac:chgData name="CHANG Haoyang" userId="a6976904-e7c7-4cfd-a6c3-9cb847f4ed8f" providerId="ADAL" clId="{01DE28C8-6487-DF45-AF3B-C5DDCF10EE17}" dt="2023-07-07T08:17:04.051" v="5907" actId="1076"/>
          <ac:spMkLst>
            <pc:docMk/>
            <pc:sldMk cId="1483495326" sldId="274"/>
            <ac:spMk id="8" creationId="{5CA44FC4-722B-82DD-EE1B-27573FC1C1CD}"/>
          </ac:spMkLst>
        </pc:spChg>
        <pc:spChg chg="del">
          <ac:chgData name="CHANG Haoyang" userId="a6976904-e7c7-4cfd-a6c3-9cb847f4ed8f" providerId="ADAL" clId="{01DE28C8-6487-DF45-AF3B-C5DDCF10EE17}" dt="2023-07-07T08:05:49.154" v="5133" actId="478"/>
          <ac:spMkLst>
            <pc:docMk/>
            <pc:sldMk cId="1483495326" sldId="274"/>
            <ac:spMk id="1932" creationId="{00000000-0000-0000-0000-000000000000}"/>
          </ac:spMkLst>
        </pc:spChg>
        <pc:spChg chg="del">
          <ac:chgData name="CHANG Haoyang" userId="a6976904-e7c7-4cfd-a6c3-9cb847f4ed8f" providerId="ADAL" clId="{01DE28C8-6487-DF45-AF3B-C5DDCF10EE17}" dt="2023-07-07T08:05:51.326" v="5134" actId="478"/>
          <ac:spMkLst>
            <pc:docMk/>
            <pc:sldMk cId="1483495326" sldId="274"/>
            <ac:spMk id="1933" creationId="{00000000-0000-0000-0000-000000000000}"/>
          </ac:spMkLst>
        </pc:spChg>
      </pc:sldChg>
      <pc:sldChg chg="modSp mod ord modNotesTx">
        <pc:chgData name="CHANG Haoyang" userId="a6976904-e7c7-4cfd-a6c3-9cb847f4ed8f" providerId="ADAL" clId="{01DE28C8-6487-DF45-AF3B-C5DDCF10EE17}" dt="2023-07-07T09:01:33.412" v="8737" actId="20577"/>
        <pc:sldMkLst>
          <pc:docMk/>
          <pc:sldMk cId="0" sldId="280"/>
        </pc:sldMkLst>
        <pc:spChg chg="mod">
          <ac:chgData name="CHANG Haoyang" userId="a6976904-e7c7-4cfd-a6c3-9cb847f4ed8f" providerId="ADAL" clId="{01DE28C8-6487-DF45-AF3B-C5DDCF10EE17}" dt="2023-07-07T08:20:10.627" v="6208" actId="20577"/>
          <ac:spMkLst>
            <pc:docMk/>
            <pc:sldMk cId="0" sldId="280"/>
            <ac:spMk id="2320" creationId="{00000000-0000-0000-0000-000000000000}"/>
          </ac:spMkLst>
        </pc:spChg>
      </pc:sldChg>
      <pc:sldChg chg="modSp mod">
        <pc:chgData name="CHANG Haoyang" userId="a6976904-e7c7-4cfd-a6c3-9cb847f4ed8f" providerId="ADAL" clId="{01DE28C8-6487-DF45-AF3B-C5DDCF10EE17}" dt="2023-07-07T09:19:07.972" v="9919" actId="20577"/>
        <pc:sldMkLst>
          <pc:docMk/>
          <pc:sldMk cId="2291881477" sldId="284"/>
        </pc:sldMkLst>
        <pc:spChg chg="mod">
          <ac:chgData name="CHANG Haoyang" userId="a6976904-e7c7-4cfd-a6c3-9cb847f4ed8f" providerId="ADAL" clId="{01DE28C8-6487-DF45-AF3B-C5DDCF10EE17}" dt="2023-07-07T09:16:03.102" v="9796" actId="313"/>
          <ac:spMkLst>
            <pc:docMk/>
            <pc:sldMk cId="2291881477" sldId="284"/>
            <ac:spMk id="2690" creationId="{00000000-0000-0000-0000-000000000000}"/>
          </ac:spMkLst>
        </pc:spChg>
        <pc:spChg chg="mod">
          <ac:chgData name="CHANG Haoyang" userId="a6976904-e7c7-4cfd-a6c3-9cb847f4ed8f" providerId="ADAL" clId="{01DE28C8-6487-DF45-AF3B-C5DDCF10EE17}" dt="2023-07-07T09:16:20.116" v="9812" actId="20577"/>
          <ac:spMkLst>
            <pc:docMk/>
            <pc:sldMk cId="2291881477" sldId="284"/>
            <ac:spMk id="2692" creationId="{00000000-0000-0000-0000-000000000000}"/>
          </ac:spMkLst>
        </pc:spChg>
        <pc:spChg chg="mod">
          <ac:chgData name="CHANG Haoyang" userId="a6976904-e7c7-4cfd-a6c3-9cb847f4ed8f" providerId="ADAL" clId="{01DE28C8-6487-DF45-AF3B-C5DDCF10EE17}" dt="2023-07-07T09:19:07.972" v="9919" actId="20577"/>
          <ac:spMkLst>
            <pc:docMk/>
            <pc:sldMk cId="2291881477" sldId="284"/>
            <ac:spMk id="2695" creationId="{00000000-0000-0000-0000-000000000000}"/>
          </ac:spMkLst>
        </pc:spChg>
        <pc:spChg chg="mod">
          <ac:chgData name="CHANG Haoyang" userId="a6976904-e7c7-4cfd-a6c3-9cb847f4ed8f" providerId="ADAL" clId="{01DE28C8-6487-DF45-AF3B-C5DDCF10EE17}" dt="2023-07-07T09:16:38.583" v="9829" actId="1076"/>
          <ac:spMkLst>
            <pc:docMk/>
            <pc:sldMk cId="2291881477" sldId="284"/>
            <ac:spMk id="2697" creationId="{00000000-0000-0000-0000-000000000000}"/>
          </ac:spMkLst>
        </pc:spChg>
        <pc:spChg chg="mod">
          <ac:chgData name="CHANG Haoyang" userId="a6976904-e7c7-4cfd-a6c3-9cb847f4ed8f" providerId="ADAL" clId="{01DE28C8-6487-DF45-AF3B-C5DDCF10EE17}" dt="2023-07-07T09:16:32.829" v="9827" actId="313"/>
          <ac:spMkLst>
            <pc:docMk/>
            <pc:sldMk cId="2291881477" sldId="284"/>
            <ac:spMk id="2698" creationId="{00000000-0000-0000-0000-000000000000}"/>
          </ac:spMkLst>
        </pc:spChg>
      </pc:sldChg>
      <pc:sldChg chg="addSp delSp modSp mod ord modNotesTx">
        <pc:chgData name="CHANG Haoyang" userId="a6976904-e7c7-4cfd-a6c3-9cb847f4ed8f" providerId="ADAL" clId="{01DE28C8-6487-DF45-AF3B-C5DDCF10EE17}" dt="2023-07-07T07:31:34.270" v="3513" actId="5793"/>
        <pc:sldMkLst>
          <pc:docMk/>
          <pc:sldMk cId="4017055462" sldId="315"/>
        </pc:sldMkLst>
        <pc:spChg chg="mod">
          <ac:chgData name="CHANG Haoyang" userId="a6976904-e7c7-4cfd-a6c3-9cb847f4ed8f" providerId="ADAL" clId="{01DE28C8-6487-DF45-AF3B-C5DDCF10EE17}" dt="2023-07-05T08:05:11.435" v="332" actId="1076"/>
          <ac:spMkLst>
            <pc:docMk/>
            <pc:sldMk cId="4017055462" sldId="315"/>
            <ac:spMk id="2" creationId="{2C9C2FA0-2644-2463-8879-9AFF72EF782C}"/>
          </ac:spMkLst>
        </pc:spChg>
        <pc:spChg chg="add del mod">
          <ac:chgData name="CHANG Haoyang" userId="a6976904-e7c7-4cfd-a6c3-9cb847f4ed8f" providerId="ADAL" clId="{01DE28C8-6487-DF45-AF3B-C5DDCF10EE17}" dt="2023-07-05T08:34:56.776" v="1232"/>
          <ac:spMkLst>
            <pc:docMk/>
            <pc:sldMk cId="4017055462" sldId="315"/>
            <ac:spMk id="3" creationId="{7A8E5DF2-D61D-5915-9272-16E09F8C98C2}"/>
          </ac:spMkLst>
        </pc:spChg>
        <pc:spChg chg="add mod">
          <ac:chgData name="CHANG Haoyang" userId="a6976904-e7c7-4cfd-a6c3-9cb847f4ed8f" providerId="ADAL" clId="{01DE28C8-6487-DF45-AF3B-C5DDCF10EE17}" dt="2023-07-05T08:34:50.129" v="1230" actId="1076"/>
          <ac:spMkLst>
            <pc:docMk/>
            <pc:sldMk cId="4017055462" sldId="315"/>
            <ac:spMk id="4" creationId="{8167F22A-1D4A-FD07-87B0-C99124C8E4BA}"/>
          </ac:spMkLst>
        </pc:spChg>
      </pc:sldChg>
      <pc:sldChg chg="addSp delSp modSp mod ord modNotesTx">
        <pc:chgData name="CHANG Haoyang" userId="a6976904-e7c7-4cfd-a6c3-9cb847f4ed8f" providerId="ADAL" clId="{01DE28C8-6487-DF45-AF3B-C5DDCF10EE17}" dt="2023-07-07T07:33:49.955" v="3590" actId="20577"/>
        <pc:sldMkLst>
          <pc:docMk/>
          <pc:sldMk cId="165577281" sldId="316"/>
        </pc:sldMkLst>
        <pc:spChg chg="add mod">
          <ac:chgData name="CHANG Haoyang" userId="a6976904-e7c7-4cfd-a6c3-9cb847f4ed8f" providerId="ADAL" clId="{01DE28C8-6487-DF45-AF3B-C5DDCF10EE17}" dt="2023-07-05T08:02:10.994" v="130" actId="255"/>
          <ac:spMkLst>
            <pc:docMk/>
            <pc:sldMk cId="165577281" sldId="316"/>
            <ac:spMk id="4" creationId="{CAA1CD9B-FD3A-3024-C189-6845EDD49A73}"/>
          </ac:spMkLst>
        </pc:spChg>
        <pc:spChg chg="del">
          <ac:chgData name="CHANG Haoyang" userId="a6976904-e7c7-4cfd-a6c3-9cb847f4ed8f" providerId="ADAL" clId="{01DE28C8-6487-DF45-AF3B-C5DDCF10EE17}" dt="2023-07-05T08:01:54.574" v="101" actId="478"/>
          <ac:spMkLst>
            <pc:docMk/>
            <pc:sldMk cId="165577281" sldId="316"/>
            <ac:spMk id="832" creationId="{00000000-0000-0000-0000-000000000000}"/>
          </ac:spMkLst>
        </pc:spChg>
      </pc:sldChg>
      <pc:sldChg chg="delSp modSp new mod ord">
        <pc:chgData name="CHANG Haoyang" userId="a6976904-e7c7-4cfd-a6c3-9cb847f4ed8f" providerId="ADAL" clId="{01DE28C8-6487-DF45-AF3B-C5DDCF10EE17}" dt="2023-07-05T08:24:59.712" v="1067" actId="20577"/>
        <pc:sldMkLst>
          <pc:docMk/>
          <pc:sldMk cId="1396252834" sldId="317"/>
        </pc:sldMkLst>
        <pc:spChg chg="mod">
          <ac:chgData name="CHANG Haoyang" userId="a6976904-e7c7-4cfd-a6c3-9cb847f4ed8f" providerId="ADAL" clId="{01DE28C8-6487-DF45-AF3B-C5DDCF10EE17}" dt="2023-07-05T08:24:59.712" v="1067" actId="20577"/>
          <ac:spMkLst>
            <pc:docMk/>
            <pc:sldMk cId="1396252834" sldId="317"/>
            <ac:spMk id="2" creationId="{D7199698-50B6-D447-B8D1-551D41DB210D}"/>
          </ac:spMkLst>
        </pc:spChg>
        <pc:spChg chg="del">
          <ac:chgData name="CHANG Haoyang" userId="a6976904-e7c7-4cfd-a6c3-9cb847f4ed8f" providerId="ADAL" clId="{01DE28C8-6487-DF45-AF3B-C5DDCF10EE17}" dt="2023-07-05T08:04:42.323" v="331" actId="478"/>
          <ac:spMkLst>
            <pc:docMk/>
            <pc:sldMk cId="1396252834" sldId="317"/>
            <ac:spMk id="3" creationId="{6C15BED0-A671-CE91-B223-6F77EB08F4A1}"/>
          </ac:spMkLst>
        </pc:spChg>
      </pc:sldChg>
      <pc:sldChg chg="addSp delSp modSp new mod ord">
        <pc:chgData name="CHANG Haoyang" userId="a6976904-e7c7-4cfd-a6c3-9cb847f4ed8f" providerId="ADAL" clId="{01DE28C8-6487-DF45-AF3B-C5DDCF10EE17}" dt="2023-07-05T08:56:02.200" v="1460" actId="1076"/>
        <pc:sldMkLst>
          <pc:docMk/>
          <pc:sldMk cId="752639755" sldId="318"/>
        </pc:sldMkLst>
        <pc:spChg chg="del">
          <ac:chgData name="CHANG Haoyang" userId="a6976904-e7c7-4cfd-a6c3-9cb847f4ed8f" providerId="ADAL" clId="{01DE28C8-6487-DF45-AF3B-C5DDCF10EE17}" dt="2023-07-05T08:12:59.805" v="630" actId="478"/>
          <ac:spMkLst>
            <pc:docMk/>
            <pc:sldMk cId="752639755" sldId="318"/>
            <ac:spMk id="2" creationId="{CE737C69-6AAB-3BD6-99B6-6C0E19C80879}"/>
          </ac:spMkLst>
        </pc:spChg>
        <pc:spChg chg="mod">
          <ac:chgData name="CHANG Haoyang" userId="a6976904-e7c7-4cfd-a6c3-9cb847f4ed8f" providerId="ADAL" clId="{01DE28C8-6487-DF45-AF3B-C5DDCF10EE17}" dt="2023-07-05T08:08:06.325" v="372" actId="1076"/>
          <ac:spMkLst>
            <pc:docMk/>
            <pc:sldMk cId="752639755" sldId="318"/>
            <ac:spMk id="3" creationId="{71BCFFA9-5E11-AE2B-86EA-00EE0DBCC96A}"/>
          </ac:spMkLst>
        </pc:spChg>
        <pc:spChg chg="add mod">
          <ac:chgData name="CHANG Haoyang" userId="a6976904-e7c7-4cfd-a6c3-9cb847f4ed8f" providerId="ADAL" clId="{01DE28C8-6487-DF45-AF3B-C5DDCF10EE17}" dt="2023-07-05T08:51:49.514" v="1363" actId="20577"/>
          <ac:spMkLst>
            <pc:docMk/>
            <pc:sldMk cId="752639755" sldId="318"/>
            <ac:spMk id="4" creationId="{B8D8FEC2-C7C7-1B3A-9CF8-630AED74C017}"/>
          </ac:spMkLst>
        </pc:spChg>
        <pc:spChg chg="add mod">
          <ac:chgData name="CHANG Haoyang" userId="a6976904-e7c7-4cfd-a6c3-9cb847f4ed8f" providerId="ADAL" clId="{01DE28C8-6487-DF45-AF3B-C5DDCF10EE17}" dt="2023-07-05T08:56:02.200" v="1460" actId="1076"/>
          <ac:spMkLst>
            <pc:docMk/>
            <pc:sldMk cId="752639755" sldId="318"/>
            <ac:spMk id="14" creationId="{5F3AE4A9-558A-AE6F-61E6-82F7861A4FD8}"/>
          </ac:spMkLst>
        </pc:spChg>
        <pc:spChg chg="add del mod">
          <ac:chgData name="CHANG Haoyang" userId="a6976904-e7c7-4cfd-a6c3-9cb847f4ed8f" providerId="ADAL" clId="{01DE28C8-6487-DF45-AF3B-C5DDCF10EE17}" dt="2023-07-05T08:48:33.490" v="1311" actId="478"/>
          <ac:spMkLst>
            <pc:docMk/>
            <pc:sldMk cId="752639755" sldId="318"/>
            <ac:spMk id="16" creationId="{912A701F-92A0-B5F4-F8E6-E9E8B132BA7B}"/>
          </ac:spMkLst>
        </pc:spChg>
        <pc:spChg chg="add">
          <ac:chgData name="CHANG Haoyang" userId="a6976904-e7c7-4cfd-a6c3-9cb847f4ed8f" providerId="ADAL" clId="{01DE28C8-6487-DF45-AF3B-C5DDCF10EE17}" dt="2023-07-05T08:49:08.002" v="1323" actId="11529"/>
          <ac:spMkLst>
            <pc:docMk/>
            <pc:sldMk cId="752639755" sldId="318"/>
            <ac:spMk id="18" creationId="{19464F26-7F7C-3FB1-4CBF-CADCA87CCE2D}"/>
          </ac:spMkLst>
        </pc:spChg>
        <pc:spChg chg="add mod">
          <ac:chgData name="CHANG Haoyang" userId="a6976904-e7c7-4cfd-a6c3-9cb847f4ed8f" providerId="ADAL" clId="{01DE28C8-6487-DF45-AF3B-C5DDCF10EE17}" dt="2023-07-05T08:55:10.025" v="1444" actId="1076"/>
          <ac:spMkLst>
            <pc:docMk/>
            <pc:sldMk cId="752639755" sldId="318"/>
            <ac:spMk id="19" creationId="{3398EF85-DBE0-854F-ACFD-15C9525C9AA8}"/>
          </ac:spMkLst>
        </pc:spChg>
        <pc:spChg chg="add mod">
          <ac:chgData name="CHANG Haoyang" userId="a6976904-e7c7-4cfd-a6c3-9cb847f4ed8f" providerId="ADAL" clId="{01DE28C8-6487-DF45-AF3B-C5DDCF10EE17}" dt="2023-07-05T08:55:13.370" v="1445" actId="1076"/>
          <ac:spMkLst>
            <pc:docMk/>
            <pc:sldMk cId="752639755" sldId="318"/>
            <ac:spMk id="20" creationId="{ACC05C81-AA52-4746-B23B-4A97B45F31A4}"/>
          </ac:spMkLst>
        </pc:spChg>
        <pc:spChg chg="add mod">
          <ac:chgData name="CHANG Haoyang" userId="a6976904-e7c7-4cfd-a6c3-9cb847f4ed8f" providerId="ADAL" clId="{01DE28C8-6487-DF45-AF3B-C5DDCF10EE17}" dt="2023-07-05T08:55:58.894" v="1459" actId="1076"/>
          <ac:spMkLst>
            <pc:docMk/>
            <pc:sldMk cId="752639755" sldId="318"/>
            <ac:spMk id="22" creationId="{93F1F8A2-CFF4-5D73-961C-AF7A1999B59C}"/>
          </ac:spMkLst>
        </pc:spChg>
        <pc:picChg chg="add del mod">
          <ac:chgData name="CHANG Haoyang" userId="a6976904-e7c7-4cfd-a6c3-9cb847f4ed8f" providerId="ADAL" clId="{01DE28C8-6487-DF45-AF3B-C5DDCF10EE17}" dt="2023-07-05T08:28:35.896" v="1093" actId="478"/>
          <ac:picMkLst>
            <pc:docMk/>
            <pc:sldMk cId="752639755" sldId="318"/>
            <ac:picMk id="6" creationId="{647D7435-582B-B5AC-F617-8F60C743AFD9}"/>
          </ac:picMkLst>
        </pc:picChg>
        <pc:picChg chg="add del">
          <ac:chgData name="CHANG Haoyang" userId="a6976904-e7c7-4cfd-a6c3-9cb847f4ed8f" providerId="ADAL" clId="{01DE28C8-6487-DF45-AF3B-C5DDCF10EE17}" dt="2023-07-05T08:29:15.413" v="1095" actId="478"/>
          <ac:picMkLst>
            <pc:docMk/>
            <pc:sldMk cId="752639755" sldId="318"/>
            <ac:picMk id="7" creationId="{321C6393-04EA-03E7-C469-6C4F88083128}"/>
          </ac:picMkLst>
        </pc:picChg>
        <pc:picChg chg="add mod">
          <ac:chgData name="CHANG Haoyang" userId="a6976904-e7c7-4cfd-a6c3-9cb847f4ed8f" providerId="ADAL" clId="{01DE28C8-6487-DF45-AF3B-C5DDCF10EE17}" dt="2023-07-05T08:34:13.319" v="1134" actId="1076"/>
          <ac:picMkLst>
            <pc:docMk/>
            <pc:sldMk cId="752639755" sldId="318"/>
            <ac:picMk id="9" creationId="{18A64865-5B18-80DD-1903-A1119F48B424}"/>
          </ac:picMkLst>
        </pc:picChg>
        <pc:picChg chg="add del mod">
          <ac:chgData name="CHANG Haoyang" userId="a6976904-e7c7-4cfd-a6c3-9cb847f4ed8f" providerId="ADAL" clId="{01DE28C8-6487-DF45-AF3B-C5DDCF10EE17}" dt="2023-07-05T08:32:43.292" v="1118" actId="478"/>
          <ac:picMkLst>
            <pc:docMk/>
            <pc:sldMk cId="752639755" sldId="318"/>
            <ac:picMk id="10" creationId="{ED3082F1-1598-C983-B711-45969EB7A0C4}"/>
          </ac:picMkLst>
        </pc:picChg>
        <pc:picChg chg="add mod">
          <ac:chgData name="CHANG Haoyang" userId="a6976904-e7c7-4cfd-a6c3-9cb847f4ed8f" providerId="ADAL" clId="{01DE28C8-6487-DF45-AF3B-C5DDCF10EE17}" dt="2023-07-05T08:34:01.790" v="1125" actId="1076"/>
          <ac:picMkLst>
            <pc:docMk/>
            <pc:sldMk cId="752639755" sldId="318"/>
            <ac:picMk id="11" creationId="{CCD6EDDB-2A7A-E152-C3CB-5F0D54687ABB}"/>
          </ac:picMkLst>
        </pc:picChg>
        <pc:picChg chg="add mod">
          <ac:chgData name="CHANG Haoyang" userId="a6976904-e7c7-4cfd-a6c3-9cb847f4ed8f" providerId="ADAL" clId="{01DE28C8-6487-DF45-AF3B-C5DDCF10EE17}" dt="2023-07-05T08:33:59.384" v="1124" actId="1076"/>
          <ac:picMkLst>
            <pc:docMk/>
            <pc:sldMk cId="752639755" sldId="318"/>
            <ac:picMk id="12" creationId="{1363FC04-ACB8-7A00-FF2B-C77B9298AAA4}"/>
          </ac:picMkLst>
        </pc:picChg>
        <pc:picChg chg="add del mod">
          <ac:chgData name="CHANG Haoyang" userId="a6976904-e7c7-4cfd-a6c3-9cb847f4ed8f" providerId="ADAL" clId="{01DE28C8-6487-DF45-AF3B-C5DDCF10EE17}" dt="2023-07-05T08:45:45.315" v="1263" actId="478"/>
          <ac:picMkLst>
            <pc:docMk/>
            <pc:sldMk cId="752639755" sldId="318"/>
            <ac:picMk id="13" creationId="{F1E48779-15C1-E593-3137-52B4F40815DF}"/>
          </ac:picMkLst>
        </pc:picChg>
        <pc:picChg chg="add mod">
          <ac:chgData name="CHANG Haoyang" userId="a6976904-e7c7-4cfd-a6c3-9cb847f4ed8f" providerId="ADAL" clId="{01DE28C8-6487-DF45-AF3B-C5DDCF10EE17}" dt="2023-07-05T08:48:53.511" v="1320" actId="1076"/>
          <ac:picMkLst>
            <pc:docMk/>
            <pc:sldMk cId="752639755" sldId="318"/>
            <ac:picMk id="15" creationId="{088B8955-DE2E-23EF-1007-8FE0819D7120}"/>
          </ac:picMkLst>
        </pc:picChg>
        <pc:picChg chg="add mod">
          <ac:chgData name="CHANG Haoyang" userId="a6976904-e7c7-4cfd-a6c3-9cb847f4ed8f" providerId="ADAL" clId="{01DE28C8-6487-DF45-AF3B-C5DDCF10EE17}" dt="2023-07-05T08:48:56.811" v="1322" actId="1076"/>
          <ac:picMkLst>
            <pc:docMk/>
            <pc:sldMk cId="752639755" sldId="318"/>
            <ac:picMk id="17" creationId="{3077ACB1-AC1A-94FD-5594-D7DFBF3CAB1D}"/>
          </ac:picMkLst>
        </pc:picChg>
        <pc:picChg chg="add del mod">
          <ac:chgData name="CHANG Haoyang" userId="a6976904-e7c7-4cfd-a6c3-9cb847f4ed8f" providerId="ADAL" clId="{01DE28C8-6487-DF45-AF3B-C5DDCF10EE17}" dt="2023-07-05T08:52:10.347" v="1372" actId="478"/>
          <ac:picMkLst>
            <pc:docMk/>
            <pc:sldMk cId="752639755" sldId="318"/>
            <ac:picMk id="21" creationId="{19A46020-C692-744F-1841-63DEF22AD904}"/>
          </ac:picMkLst>
        </pc:picChg>
      </pc:sldChg>
      <pc:sldChg chg="new del">
        <pc:chgData name="CHANG Haoyang" userId="a6976904-e7c7-4cfd-a6c3-9cb847f4ed8f" providerId="ADAL" clId="{01DE28C8-6487-DF45-AF3B-C5DDCF10EE17}" dt="2023-07-05T08:22:06.020" v="958" actId="2696"/>
        <pc:sldMkLst>
          <pc:docMk/>
          <pc:sldMk cId="1109661691" sldId="319"/>
        </pc:sldMkLst>
      </pc:sldChg>
      <pc:sldChg chg="addSp delSp modSp add del mod">
        <pc:chgData name="CHANG Haoyang" userId="a6976904-e7c7-4cfd-a6c3-9cb847f4ed8f" providerId="ADAL" clId="{01DE28C8-6487-DF45-AF3B-C5DDCF10EE17}" dt="2023-07-05T08:23:31.285" v="1041" actId="2696"/>
        <pc:sldMkLst>
          <pc:docMk/>
          <pc:sldMk cId="3609055128" sldId="319"/>
        </pc:sldMkLst>
        <pc:spChg chg="add del mod">
          <ac:chgData name="CHANG Haoyang" userId="a6976904-e7c7-4cfd-a6c3-9cb847f4ed8f" providerId="ADAL" clId="{01DE28C8-6487-DF45-AF3B-C5DDCF10EE17}" dt="2023-07-05T08:22:22.446" v="962" actId="478"/>
          <ac:spMkLst>
            <pc:docMk/>
            <pc:sldMk cId="3609055128" sldId="319"/>
            <ac:spMk id="3" creationId="{77DFF7AA-C89A-2F6D-253E-D3EB41BB477C}"/>
          </ac:spMkLst>
        </pc:spChg>
        <pc:spChg chg="add mod">
          <ac:chgData name="CHANG Haoyang" userId="a6976904-e7c7-4cfd-a6c3-9cb847f4ed8f" providerId="ADAL" clId="{01DE28C8-6487-DF45-AF3B-C5DDCF10EE17}" dt="2023-07-05T08:23:02.288" v="1037" actId="20577"/>
          <ac:spMkLst>
            <pc:docMk/>
            <pc:sldMk cId="3609055128" sldId="319"/>
            <ac:spMk id="4" creationId="{0AE19673-9358-087E-01CE-5F5F563B766C}"/>
          </ac:spMkLst>
        </pc:spChg>
        <pc:spChg chg="del mod">
          <ac:chgData name="CHANG Haoyang" userId="a6976904-e7c7-4cfd-a6c3-9cb847f4ed8f" providerId="ADAL" clId="{01DE28C8-6487-DF45-AF3B-C5DDCF10EE17}" dt="2023-07-05T08:22:19.656" v="961" actId="478"/>
          <ac:spMkLst>
            <pc:docMk/>
            <pc:sldMk cId="3609055128" sldId="319"/>
            <ac:spMk id="1419" creationId="{00000000-0000-0000-0000-000000000000}"/>
          </ac:spMkLst>
        </pc:spChg>
      </pc:sldChg>
      <pc:sldChg chg="addSp delSp modSp add mod">
        <pc:chgData name="CHANG Haoyang" userId="a6976904-e7c7-4cfd-a6c3-9cb847f4ed8f" providerId="ADAL" clId="{01DE28C8-6487-DF45-AF3B-C5DDCF10EE17}" dt="2023-07-05T08:24:07.122" v="1063" actId="478"/>
        <pc:sldMkLst>
          <pc:docMk/>
          <pc:sldMk cId="809273004" sldId="320"/>
        </pc:sldMkLst>
        <pc:spChg chg="add del mod">
          <ac:chgData name="CHANG Haoyang" userId="a6976904-e7c7-4cfd-a6c3-9cb847f4ed8f" providerId="ADAL" clId="{01DE28C8-6487-DF45-AF3B-C5DDCF10EE17}" dt="2023-07-05T08:23:26.735" v="1040"/>
          <ac:spMkLst>
            <pc:docMk/>
            <pc:sldMk cId="809273004" sldId="320"/>
            <ac:spMk id="3" creationId="{6F63860E-A685-B572-670F-4DBDBAC83952}"/>
          </ac:spMkLst>
        </pc:spChg>
        <pc:spChg chg="add del mod">
          <ac:chgData name="CHANG Haoyang" userId="a6976904-e7c7-4cfd-a6c3-9cb847f4ed8f" providerId="ADAL" clId="{01DE28C8-6487-DF45-AF3B-C5DDCF10EE17}" dt="2023-07-05T08:23:58.572" v="1058" actId="478"/>
          <ac:spMkLst>
            <pc:docMk/>
            <pc:sldMk cId="809273004" sldId="320"/>
            <ac:spMk id="4" creationId="{CE9D1CF3-729B-0178-A140-572199857449}"/>
          </ac:spMkLst>
        </pc:spChg>
        <pc:spChg chg="add mod">
          <ac:chgData name="CHANG Haoyang" userId="a6976904-e7c7-4cfd-a6c3-9cb847f4ed8f" providerId="ADAL" clId="{01DE28C8-6487-DF45-AF3B-C5DDCF10EE17}" dt="2023-07-05T08:23:55.743" v="1057" actId="1076"/>
          <ac:spMkLst>
            <pc:docMk/>
            <pc:sldMk cId="809273004" sldId="320"/>
            <ac:spMk id="5" creationId="{C227178D-6E13-DDDE-6E64-B91605277AFC}"/>
          </ac:spMkLst>
        </pc:spChg>
        <pc:spChg chg="add mod">
          <ac:chgData name="CHANG Haoyang" userId="a6976904-e7c7-4cfd-a6c3-9cb847f4ed8f" providerId="ADAL" clId="{01DE28C8-6487-DF45-AF3B-C5DDCF10EE17}" dt="2023-07-05T08:23:58.572" v="1058" actId="478"/>
          <ac:spMkLst>
            <pc:docMk/>
            <pc:sldMk cId="809273004" sldId="320"/>
            <ac:spMk id="7" creationId="{D1AEB75F-21F4-1DCD-9321-7FA305E868C1}"/>
          </ac:spMkLst>
        </pc:spChg>
        <pc:spChg chg="del">
          <ac:chgData name="CHANG Haoyang" userId="a6976904-e7c7-4cfd-a6c3-9cb847f4ed8f" providerId="ADAL" clId="{01DE28C8-6487-DF45-AF3B-C5DDCF10EE17}" dt="2023-07-05T08:23:24.610" v="1039" actId="478"/>
          <ac:spMkLst>
            <pc:docMk/>
            <pc:sldMk cId="809273004" sldId="320"/>
            <ac:spMk id="1486" creationId="{00000000-0000-0000-0000-000000000000}"/>
          </ac:spMkLst>
        </pc:spChg>
        <pc:spChg chg="del">
          <ac:chgData name="CHANG Haoyang" userId="a6976904-e7c7-4cfd-a6c3-9cb847f4ed8f" providerId="ADAL" clId="{01DE28C8-6487-DF45-AF3B-C5DDCF10EE17}" dt="2023-07-05T08:23:53.414" v="1056" actId="478"/>
          <ac:spMkLst>
            <pc:docMk/>
            <pc:sldMk cId="809273004" sldId="320"/>
            <ac:spMk id="1535" creationId="{00000000-0000-0000-0000-000000000000}"/>
          </ac:spMkLst>
        </pc:spChg>
        <pc:spChg chg="del">
          <ac:chgData name="CHANG Haoyang" userId="a6976904-e7c7-4cfd-a6c3-9cb847f4ed8f" providerId="ADAL" clId="{01DE28C8-6487-DF45-AF3B-C5DDCF10EE17}" dt="2023-07-05T08:24:04.529" v="1061" actId="478"/>
          <ac:spMkLst>
            <pc:docMk/>
            <pc:sldMk cId="809273004" sldId="320"/>
            <ac:spMk id="1545" creationId="{00000000-0000-0000-0000-000000000000}"/>
          </ac:spMkLst>
        </pc:spChg>
        <pc:spChg chg="del">
          <ac:chgData name="CHANG Haoyang" userId="a6976904-e7c7-4cfd-a6c3-9cb847f4ed8f" providerId="ADAL" clId="{01DE28C8-6487-DF45-AF3B-C5DDCF10EE17}" dt="2023-07-05T08:24:00.894" v="1059" actId="478"/>
          <ac:spMkLst>
            <pc:docMk/>
            <pc:sldMk cId="809273004" sldId="320"/>
            <ac:spMk id="1546" creationId="{00000000-0000-0000-0000-000000000000}"/>
          </ac:spMkLst>
        </pc:spChg>
        <pc:spChg chg="del">
          <ac:chgData name="CHANG Haoyang" userId="a6976904-e7c7-4cfd-a6c3-9cb847f4ed8f" providerId="ADAL" clId="{01DE28C8-6487-DF45-AF3B-C5DDCF10EE17}" dt="2023-07-05T08:24:00.894" v="1059" actId="478"/>
          <ac:spMkLst>
            <pc:docMk/>
            <pc:sldMk cId="809273004" sldId="320"/>
            <ac:spMk id="1547" creationId="{00000000-0000-0000-0000-000000000000}"/>
          </ac:spMkLst>
        </pc:spChg>
        <pc:spChg chg="del">
          <ac:chgData name="CHANG Haoyang" userId="a6976904-e7c7-4cfd-a6c3-9cb847f4ed8f" providerId="ADAL" clId="{01DE28C8-6487-DF45-AF3B-C5DDCF10EE17}" dt="2023-07-05T08:23:45.001" v="1050" actId="478"/>
          <ac:spMkLst>
            <pc:docMk/>
            <pc:sldMk cId="809273004" sldId="320"/>
            <ac:spMk id="1548" creationId="{00000000-0000-0000-0000-000000000000}"/>
          </ac:spMkLst>
        </pc:spChg>
        <pc:spChg chg="del">
          <ac:chgData name="CHANG Haoyang" userId="a6976904-e7c7-4cfd-a6c3-9cb847f4ed8f" providerId="ADAL" clId="{01DE28C8-6487-DF45-AF3B-C5DDCF10EE17}" dt="2023-07-05T08:23:41.556" v="1048" actId="478"/>
          <ac:spMkLst>
            <pc:docMk/>
            <pc:sldMk cId="809273004" sldId="320"/>
            <ac:spMk id="1549" creationId="{00000000-0000-0000-0000-000000000000}"/>
          </ac:spMkLst>
        </pc:spChg>
        <pc:spChg chg="del">
          <ac:chgData name="CHANG Haoyang" userId="a6976904-e7c7-4cfd-a6c3-9cb847f4ed8f" providerId="ADAL" clId="{01DE28C8-6487-DF45-AF3B-C5DDCF10EE17}" dt="2023-07-05T08:23:42.710" v="1049" actId="478"/>
          <ac:spMkLst>
            <pc:docMk/>
            <pc:sldMk cId="809273004" sldId="320"/>
            <ac:spMk id="1551" creationId="{00000000-0000-0000-0000-000000000000}"/>
          </ac:spMkLst>
        </pc:spChg>
        <pc:spChg chg="del mod">
          <ac:chgData name="CHANG Haoyang" userId="a6976904-e7c7-4cfd-a6c3-9cb847f4ed8f" providerId="ADAL" clId="{01DE28C8-6487-DF45-AF3B-C5DDCF10EE17}" dt="2023-07-05T08:23:40.432" v="1047" actId="478"/>
          <ac:spMkLst>
            <pc:docMk/>
            <pc:sldMk cId="809273004" sldId="320"/>
            <ac:spMk id="1552" creationId="{00000000-0000-0000-0000-000000000000}"/>
          </ac:spMkLst>
        </pc:spChg>
        <pc:spChg chg="del mod">
          <ac:chgData name="CHANG Haoyang" userId="a6976904-e7c7-4cfd-a6c3-9cb847f4ed8f" providerId="ADAL" clId="{01DE28C8-6487-DF45-AF3B-C5DDCF10EE17}" dt="2023-07-05T08:23:36.157" v="1044" actId="478"/>
          <ac:spMkLst>
            <pc:docMk/>
            <pc:sldMk cId="809273004" sldId="320"/>
            <ac:spMk id="1553" creationId="{00000000-0000-0000-0000-000000000000}"/>
          </ac:spMkLst>
        </pc:spChg>
        <pc:spChg chg="del">
          <ac:chgData name="CHANG Haoyang" userId="a6976904-e7c7-4cfd-a6c3-9cb847f4ed8f" providerId="ADAL" clId="{01DE28C8-6487-DF45-AF3B-C5DDCF10EE17}" dt="2023-07-05T08:23:38.189" v="1045" actId="478"/>
          <ac:spMkLst>
            <pc:docMk/>
            <pc:sldMk cId="809273004" sldId="320"/>
            <ac:spMk id="1554" creationId="{00000000-0000-0000-0000-000000000000}"/>
          </ac:spMkLst>
        </pc:spChg>
        <pc:spChg chg="del mod">
          <ac:chgData name="CHANG Haoyang" userId="a6976904-e7c7-4cfd-a6c3-9cb847f4ed8f" providerId="ADAL" clId="{01DE28C8-6487-DF45-AF3B-C5DDCF10EE17}" dt="2023-07-05T08:24:05.689" v="1062" actId="478"/>
          <ac:spMkLst>
            <pc:docMk/>
            <pc:sldMk cId="809273004" sldId="320"/>
            <ac:spMk id="1557" creationId="{00000000-0000-0000-0000-000000000000}"/>
          </ac:spMkLst>
        </pc:spChg>
        <pc:grpChg chg="del">
          <ac:chgData name="CHANG Haoyang" userId="a6976904-e7c7-4cfd-a6c3-9cb847f4ed8f" providerId="ADAL" clId="{01DE28C8-6487-DF45-AF3B-C5DDCF10EE17}" dt="2023-07-05T08:23:51.379" v="1054" actId="478"/>
          <ac:grpSpMkLst>
            <pc:docMk/>
            <pc:sldMk cId="809273004" sldId="320"/>
            <ac:grpSpMk id="1487" creationId="{00000000-0000-0000-0000-000000000000}"/>
          </ac:grpSpMkLst>
        </pc:grpChg>
        <pc:grpChg chg="del">
          <ac:chgData name="CHANG Haoyang" userId="a6976904-e7c7-4cfd-a6c3-9cb847f4ed8f" providerId="ADAL" clId="{01DE28C8-6487-DF45-AF3B-C5DDCF10EE17}" dt="2023-07-05T08:23:50.259" v="1053" actId="478"/>
          <ac:grpSpMkLst>
            <pc:docMk/>
            <pc:sldMk cId="809273004" sldId="320"/>
            <ac:grpSpMk id="1495" creationId="{00000000-0000-0000-0000-000000000000}"/>
          </ac:grpSpMkLst>
        </pc:grpChg>
        <pc:grpChg chg="del">
          <ac:chgData name="CHANG Haoyang" userId="a6976904-e7c7-4cfd-a6c3-9cb847f4ed8f" providerId="ADAL" clId="{01DE28C8-6487-DF45-AF3B-C5DDCF10EE17}" dt="2023-07-05T08:23:52.013" v="1055" actId="478"/>
          <ac:grpSpMkLst>
            <pc:docMk/>
            <pc:sldMk cId="809273004" sldId="320"/>
            <ac:grpSpMk id="1536" creationId="{00000000-0000-0000-0000-000000000000}"/>
          </ac:grpSpMkLst>
        </pc:grpChg>
        <pc:picChg chg="del">
          <ac:chgData name="CHANG Haoyang" userId="a6976904-e7c7-4cfd-a6c3-9cb847f4ed8f" providerId="ADAL" clId="{01DE28C8-6487-DF45-AF3B-C5DDCF10EE17}" dt="2023-07-05T08:23:33.118" v="1042" actId="478"/>
          <ac:picMkLst>
            <pc:docMk/>
            <pc:sldMk cId="809273004" sldId="320"/>
            <ac:picMk id="1485" creationId="{00000000-0000-0000-0000-000000000000}"/>
          </ac:picMkLst>
        </pc:picChg>
        <pc:cxnChg chg="del">
          <ac:chgData name="CHANG Haoyang" userId="a6976904-e7c7-4cfd-a6c3-9cb847f4ed8f" providerId="ADAL" clId="{01DE28C8-6487-DF45-AF3B-C5DDCF10EE17}" dt="2023-07-05T08:24:00.894" v="1059" actId="478"/>
          <ac:cxnSpMkLst>
            <pc:docMk/>
            <pc:sldMk cId="809273004" sldId="320"/>
            <ac:cxnSpMk id="1550" creationId="{00000000-0000-0000-0000-000000000000}"/>
          </ac:cxnSpMkLst>
        </pc:cxnChg>
        <pc:cxnChg chg="del">
          <ac:chgData name="CHANG Haoyang" userId="a6976904-e7c7-4cfd-a6c3-9cb847f4ed8f" providerId="ADAL" clId="{01DE28C8-6487-DF45-AF3B-C5DDCF10EE17}" dt="2023-07-05T08:24:00.894" v="1059" actId="478"/>
          <ac:cxnSpMkLst>
            <pc:docMk/>
            <pc:sldMk cId="809273004" sldId="320"/>
            <ac:cxnSpMk id="1555" creationId="{00000000-0000-0000-0000-000000000000}"/>
          </ac:cxnSpMkLst>
        </pc:cxnChg>
        <pc:cxnChg chg="del">
          <ac:chgData name="CHANG Haoyang" userId="a6976904-e7c7-4cfd-a6c3-9cb847f4ed8f" providerId="ADAL" clId="{01DE28C8-6487-DF45-AF3B-C5DDCF10EE17}" dt="2023-07-05T08:24:07.122" v="1063" actId="478"/>
          <ac:cxnSpMkLst>
            <pc:docMk/>
            <pc:sldMk cId="809273004" sldId="320"/>
            <ac:cxnSpMk id="1556" creationId="{00000000-0000-0000-0000-000000000000}"/>
          </ac:cxnSpMkLst>
        </pc:cxnChg>
      </pc:sldChg>
      <pc:sldChg chg="new">
        <pc:chgData name="CHANG Haoyang" userId="a6976904-e7c7-4cfd-a6c3-9cb847f4ed8f" providerId="ADAL" clId="{01DE28C8-6487-DF45-AF3B-C5DDCF10EE17}" dt="2023-07-05T08:24:11.150" v="1064" actId="680"/>
        <pc:sldMkLst>
          <pc:docMk/>
          <pc:sldMk cId="932828603" sldId="321"/>
        </pc:sldMkLst>
      </pc:sldChg>
      <pc:sldChg chg="modNotesTx">
        <pc:chgData name="CHANG Haoyang" userId="a6976904-e7c7-4cfd-a6c3-9cb847f4ed8f" providerId="ADAL" clId="{01DE28C8-6487-DF45-AF3B-C5DDCF10EE17}" dt="2023-07-07T07:44:34.474" v="4008" actId="20577"/>
        <pc:sldMkLst>
          <pc:docMk/>
          <pc:sldMk cId="2324230024" sldId="322"/>
        </pc:sldMkLst>
      </pc:sldChg>
      <pc:sldChg chg="add">
        <pc:chgData name="CHANG Haoyang" userId="a6976904-e7c7-4cfd-a6c3-9cb847f4ed8f" providerId="ADAL" clId="{01DE28C8-6487-DF45-AF3B-C5DDCF10EE17}" dt="2023-07-05T08:57:23.182" v="1461"/>
        <pc:sldMkLst>
          <pc:docMk/>
          <pc:sldMk cId="4184408291" sldId="322"/>
        </pc:sldMkLst>
      </pc:sldChg>
      <pc:sldChg chg="addSp delSp modSp add mod modNotesTx">
        <pc:chgData name="CHANG Haoyang" userId="a6976904-e7c7-4cfd-a6c3-9cb847f4ed8f" providerId="ADAL" clId="{01DE28C8-6487-DF45-AF3B-C5DDCF10EE17}" dt="2023-07-07T08:48:06.809" v="7818" actId="20577"/>
        <pc:sldMkLst>
          <pc:docMk/>
          <pc:sldMk cId="2067634125" sldId="323"/>
        </pc:sldMkLst>
        <pc:spChg chg="del">
          <ac:chgData name="CHANG Haoyang" userId="a6976904-e7c7-4cfd-a6c3-9cb847f4ed8f" providerId="ADAL" clId="{01DE28C8-6487-DF45-AF3B-C5DDCF10EE17}" dt="2023-07-05T09:10:32.891" v="1713" actId="478"/>
          <ac:spMkLst>
            <pc:docMk/>
            <pc:sldMk cId="2067634125" sldId="323"/>
            <ac:spMk id="2" creationId="{6189BFFB-9D1A-24B8-6395-39DCED818776}"/>
          </ac:spMkLst>
        </pc:spChg>
        <pc:spChg chg="del">
          <ac:chgData name="CHANG Haoyang" userId="a6976904-e7c7-4cfd-a6c3-9cb847f4ed8f" providerId="ADAL" clId="{01DE28C8-6487-DF45-AF3B-C5DDCF10EE17}" dt="2023-07-05T09:10:21.499" v="1712" actId="478"/>
          <ac:spMkLst>
            <pc:docMk/>
            <pc:sldMk cId="2067634125" sldId="323"/>
            <ac:spMk id="3" creationId="{795D16F2-0F83-7867-E8F7-6C3FD550F53B}"/>
          </ac:spMkLst>
        </pc:spChg>
        <pc:spChg chg="del">
          <ac:chgData name="CHANG Haoyang" userId="a6976904-e7c7-4cfd-a6c3-9cb847f4ed8f" providerId="ADAL" clId="{01DE28C8-6487-DF45-AF3B-C5DDCF10EE17}" dt="2023-07-05T09:10:21.499" v="1712" actId="478"/>
          <ac:spMkLst>
            <pc:docMk/>
            <pc:sldMk cId="2067634125" sldId="323"/>
            <ac:spMk id="4" creationId="{02FCEB81-F48B-82B0-B2BF-1786E347E2C8}"/>
          </ac:spMkLst>
        </pc:spChg>
        <pc:spChg chg="del">
          <ac:chgData name="CHANG Haoyang" userId="a6976904-e7c7-4cfd-a6c3-9cb847f4ed8f" providerId="ADAL" clId="{01DE28C8-6487-DF45-AF3B-C5DDCF10EE17}" dt="2023-07-05T09:10:17.644" v="1711" actId="478"/>
          <ac:spMkLst>
            <pc:docMk/>
            <pc:sldMk cId="2067634125" sldId="323"/>
            <ac:spMk id="5" creationId="{C3A93035-9895-3D20-E426-587E21A536DE}"/>
          </ac:spMkLst>
        </pc:spChg>
        <pc:spChg chg="del">
          <ac:chgData name="CHANG Haoyang" userId="a6976904-e7c7-4cfd-a6c3-9cb847f4ed8f" providerId="ADAL" clId="{01DE28C8-6487-DF45-AF3B-C5DDCF10EE17}" dt="2023-07-05T09:10:17.644" v="1711" actId="478"/>
          <ac:spMkLst>
            <pc:docMk/>
            <pc:sldMk cId="2067634125" sldId="323"/>
            <ac:spMk id="6" creationId="{E9C81C77-C5E3-6543-09CE-CA188F64C965}"/>
          </ac:spMkLst>
        </pc:spChg>
        <pc:spChg chg="del">
          <ac:chgData name="CHANG Haoyang" userId="a6976904-e7c7-4cfd-a6c3-9cb847f4ed8f" providerId="ADAL" clId="{01DE28C8-6487-DF45-AF3B-C5DDCF10EE17}" dt="2023-07-05T09:10:17.644" v="1711" actId="478"/>
          <ac:spMkLst>
            <pc:docMk/>
            <pc:sldMk cId="2067634125" sldId="323"/>
            <ac:spMk id="7" creationId="{AA6164F6-56A2-5ADA-70B5-EA7EC457D423}"/>
          </ac:spMkLst>
        </pc:spChg>
        <pc:spChg chg="del">
          <ac:chgData name="CHANG Haoyang" userId="a6976904-e7c7-4cfd-a6c3-9cb847f4ed8f" providerId="ADAL" clId="{01DE28C8-6487-DF45-AF3B-C5DDCF10EE17}" dt="2023-07-05T09:10:17.644" v="1711" actId="478"/>
          <ac:spMkLst>
            <pc:docMk/>
            <pc:sldMk cId="2067634125" sldId="323"/>
            <ac:spMk id="8" creationId="{F9B27816-E402-6C57-F4AF-43F28807F3A3}"/>
          </ac:spMkLst>
        </pc:spChg>
        <pc:spChg chg="add mod">
          <ac:chgData name="CHANG Haoyang" userId="a6976904-e7c7-4cfd-a6c3-9cb847f4ed8f" providerId="ADAL" clId="{01DE28C8-6487-DF45-AF3B-C5DDCF10EE17}" dt="2023-07-07T08:30:28.287" v="7185" actId="20577"/>
          <ac:spMkLst>
            <pc:docMk/>
            <pc:sldMk cId="2067634125" sldId="323"/>
            <ac:spMk id="9" creationId="{2D36F9EF-B0D5-B55B-A2C9-0DCD35A4B69B}"/>
          </ac:spMkLst>
        </pc:spChg>
        <pc:spChg chg="add mod">
          <ac:chgData name="CHANG Haoyang" userId="a6976904-e7c7-4cfd-a6c3-9cb847f4ed8f" providerId="ADAL" clId="{01DE28C8-6487-DF45-AF3B-C5DDCF10EE17}" dt="2023-07-05T09:14:56.155" v="1863" actId="20577"/>
          <ac:spMkLst>
            <pc:docMk/>
            <pc:sldMk cId="2067634125" sldId="323"/>
            <ac:spMk id="10" creationId="{F78DDCB9-CC4C-A278-DCBE-E71425BAD634}"/>
          </ac:spMkLst>
        </pc:spChg>
        <pc:spChg chg="add mod">
          <ac:chgData name="CHANG Haoyang" userId="a6976904-e7c7-4cfd-a6c3-9cb847f4ed8f" providerId="ADAL" clId="{01DE28C8-6487-DF45-AF3B-C5DDCF10EE17}" dt="2023-07-05T09:13:32.378" v="1763" actId="1076"/>
          <ac:spMkLst>
            <pc:docMk/>
            <pc:sldMk cId="2067634125" sldId="323"/>
            <ac:spMk id="11" creationId="{A558BB77-A58E-807D-1525-2792D0A6AF64}"/>
          </ac:spMkLst>
        </pc:spChg>
      </pc:sldChg>
      <pc:sldChg chg="new del">
        <pc:chgData name="CHANG Haoyang" userId="a6976904-e7c7-4cfd-a6c3-9cb847f4ed8f" providerId="ADAL" clId="{01DE28C8-6487-DF45-AF3B-C5DDCF10EE17}" dt="2023-07-05T09:10:07.055" v="1709" actId="2696"/>
        <pc:sldMkLst>
          <pc:docMk/>
          <pc:sldMk cId="2863265423" sldId="323"/>
        </pc:sldMkLst>
      </pc:sldChg>
      <pc:sldChg chg="addSp modSp mod ord modNotesTx">
        <pc:chgData name="CHANG Haoyang" userId="a6976904-e7c7-4cfd-a6c3-9cb847f4ed8f" providerId="ADAL" clId="{01DE28C8-6487-DF45-AF3B-C5DDCF10EE17}" dt="2023-07-07T08:49:17.170" v="7837" actId="20577"/>
        <pc:sldMkLst>
          <pc:docMk/>
          <pc:sldMk cId="0" sldId="324"/>
        </pc:sldMkLst>
        <pc:spChg chg="add mod">
          <ac:chgData name="CHANG Haoyang" userId="a6976904-e7c7-4cfd-a6c3-9cb847f4ed8f" providerId="ADAL" clId="{01DE28C8-6487-DF45-AF3B-C5DDCF10EE17}" dt="2023-07-06T14:55:52.917" v="3464" actId="255"/>
          <ac:spMkLst>
            <pc:docMk/>
            <pc:sldMk cId="0" sldId="324"/>
            <ac:spMk id="2" creationId="{56EFA86B-41CC-F1CB-14D1-EEE1A153D669}"/>
          </ac:spMkLst>
        </pc:spChg>
        <pc:spChg chg="add mod">
          <ac:chgData name="CHANG Haoyang" userId="a6976904-e7c7-4cfd-a6c3-9cb847f4ed8f" providerId="ADAL" clId="{01DE28C8-6487-DF45-AF3B-C5DDCF10EE17}" dt="2023-07-06T14:56:05.276" v="3466" actId="108"/>
          <ac:spMkLst>
            <pc:docMk/>
            <pc:sldMk cId="0" sldId="324"/>
            <ac:spMk id="3" creationId="{55802743-9349-EBCD-B563-2D9D78D8A8CE}"/>
          </ac:spMkLst>
        </pc:spChg>
      </pc:sldChg>
      <pc:sldChg chg="delSp new mod">
        <pc:chgData name="CHANG Haoyang" userId="a6976904-e7c7-4cfd-a6c3-9cb847f4ed8f" providerId="ADAL" clId="{01DE28C8-6487-DF45-AF3B-C5DDCF10EE17}" dt="2023-07-05T10:38:16.137" v="2166" actId="478"/>
        <pc:sldMkLst>
          <pc:docMk/>
          <pc:sldMk cId="988414550" sldId="325"/>
        </pc:sldMkLst>
        <pc:spChg chg="del">
          <ac:chgData name="CHANG Haoyang" userId="a6976904-e7c7-4cfd-a6c3-9cb847f4ed8f" providerId="ADAL" clId="{01DE28C8-6487-DF45-AF3B-C5DDCF10EE17}" dt="2023-07-05T10:38:16.137" v="2166" actId="478"/>
          <ac:spMkLst>
            <pc:docMk/>
            <pc:sldMk cId="988414550" sldId="325"/>
            <ac:spMk id="2" creationId="{F72BBF4D-0239-8341-61F6-3391B6A464BC}"/>
          </ac:spMkLst>
        </pc:spChg>
        <pc:spChg chg="del">
          <ac:chgData name="CHANG Haoyang" userId="a6976904-e7c7-4cfd-a6c3-9cb847f4ed8f" providerId="ADAL" clId="{01DE28C8-6487-DF45-AF3B-C5DDCF10EE17}" dt="2023-07-05T10:38:16.137" v="2166" actId="478"/>
          <ac:spMkLst>
            <pc:docMk/>
            <pc:sldMk cId="988414550" sldId="325"/>
            <ac:spMk id="3" creationId="{697D27B1-BED3-73FF-B065-54FC4F0058CC}"/>
          </ac:spMkLst>
        </pc:spChg>
        <pc:spChg chg="del">
          <ac:chgData name="CHANG Haoyang" userId="a6976904-e7c7-4cfd-a6c3-9cb847f4ed8f" providerId="ADAL" clId="{01DE28C8-6487-DF45-AF3B-C5DDCF10EE17}" dt="2023-07-05T10:38:16.137" v="2166" actId="478"/>
          <ac:spMkLst>
            <pc:docMk/>
            <pc:sldMk cId="988414550" sldId="325"/>
            <ac:spMk id="4" creationId="{D82254C7-71F6-7EF1-C081-2FE24E72F425}"/>
          </ac:spMkLst>
        </pc:spChg>
        <pc:spChg chg="del">
          <ac:chgData name="CHANG Haoyang" userId="a6976904-e7c7-4cfd-a6c3-9cb847f4ed8f" providerId="ADAL" clId="{01DE28C8-6487-DF45-AF3B-C5DDCF10EE17}" dt="2023-07-05T10:38:16.137" v="2166" actId="478"/>
          <ac:spMkLst>
            <pc:docMk/>
            <pc:sldMk cId="988414550" sldId="325"/>
            <ac:spMk id="5" creationId="{F282D15E-A635-93AD-30AE-70958AC30446}"/>
          </ac:spMkLst>
        </pc:spChg>
        <pc:spChg chg="del">
          <ac:chgData name="CHANG Haoyang" userId="a6976904-e7c7-4cfd-a6c3-9cb847f4ed8f" providerId="ADAL" clId="{01DE28C8-6487-DF45-AF3B-C5DDCF10EE17}" dt="2023-07-05T10:38:16.137" v="2166" actId="478"/>
          <ac:spMkLst>
            <pc:docMk/>
            <pc:sldMk cId="988414550" sldId="325"/>
            <ac:spMk id="6" creationId="{1C7D87CA-9964-6118-F959-F001F2AD77BB}"/>
          </ac:spMkLst>
        </pc:spChg>
        <pc:spChg chg="del">
          <ac:chgData name="CHANG Haoyang" userId="a6976904-e7c7-4cfd-a6c3-9cb847f4ed8f" providerId="ADAL" clId="{01DE28C8-6487-DF45-AF3B-C5DDCF10EE17}" dt="2023-07-05T10:38:16.137" v="2166" actId="478"/>
          <ac:spMkLst>
            <pc:docMk/>
            <pc:sldMk cId="988414550" sldId="325"/>
            <ac:spMk id="7" creationId="{2E19FDEE-7E50-AF9B-9A72-0561A0C7B1D3}"/>
          </ac:spMkLst>
        </pc:spChg>
        <pc:spChg chg="del">
          <ac:chgData name="CHANG Haoyang" userId="a6976904-e7c7-4cfd-a6c3-9cb847f4ed8f" providerId="ADAL" clId="{01DE28C8-6487-DF45-AF3B-C5DDCF10EE17}" dt="2023-07-05T10:38:16.137" v="2166" actId="478"/>
          <ac:spMkLst>
            <pc:docMk/>
            <pc:sldMk cId="988414550" sldId="325"/>
            <ac:spMk id="8" creationId="{24968E72-715E-35F3-6BD6-F1FB3DA031D6}"/>
          </ac:spMkLst>
        </pc:spChg>
      </pc:sldChg>
      <pc:sldChg chg="addSp delSp modSp new del mod">
        <pc:chgData name="CHANG Haoyang" userId="a6976904-e7c7-4cfd-a6c3-9cb847f4ed8f" providerId="ADAL" clId="{01DE28C8-6487-DF45-AF3B-C5DDCF10EE17}" dt="2023-07-05T10:35:54.178" v="2164" actId="2696"/>
        <pc:sldMkLst>
          <pc:docMk/>
          <pc:sldMk cId="2359629422" sldId="325"/>
        </pc:sldMkLst>
        <pc:spChg chg="del">
          <ac:chgData name="CHANG Haoyang" userId="a6976904-e7c7-4cfd-a6c3-9cb847f4ed8f" providerId="ADAL" clId="{01DE28C8-6487-DF45-AF3B-C5DDCF10EE17}" dt="2023-07-05T10:35:04.281" v="2147" actId="478"/>
          <ac:spMkLst>
            <pc:docMk/>
            <pc:sldMk cId="2359629422" sldId="325"/>
            <ac:spMk id="2" creationId="{FD4FAC2E-E9AC-3456-5CF5-8D1F91351110}"/>
          </ac:spMkLst>
        </pc:spChg>
        <pc:spChg chg="del">
          <ac:chgData name="CHANG Haoyang" userId="a6976904-e7c7-4cfd-a6c3-9cb847f4ed8f" providerId="ADAL" clId="{01DE28C8-6487-DF45-AF3B-C5DDCF10EE17}" dt="2023-07-05T10:35:04.281" v="2147" actId="478"/>
          <ac:spMkLst>
            <pc:docMk/>
            <pc:sldMk cId="2359629422" sldId="325"/>
            <ac:spMk id="3" creationId="{54E2A5EF-CD48-83FB-F267-0E05D713FAD0}"/>
          </ac:spMkLst>
        </pc:spChg>
        <pc:spChg chg="del">
          <ac:chgData name="CHANG Haoyang" userId="a6976904-e7c7-4cfd-a6c3-9cb847f4ed8f" providerId="ADAL" clId="{01DE28C8-6487-DF45-AF3B-C5DDCF10EE17}" dt="2023-07-05T10:35:04.281" v="2147" actId="478"/>
          <ac:spMkLst>
            <pc:docMk/>
            <pc:sldMk cId="2359629422" sldId="325"/>
            <ac:spMk id="4" creationId="{1C8564DF-7B00-DDFA-1302-A53F4A4186B5}"/>
          </ac:spMkLst>
        </pc:spChg>
        <pc:spChg chg="del">
          <ac:chgData name="CHANG Haoyang" userId="a6976904-e7c7-4cfd-a6c3-9cb847f4ed8f" providerId="ADAL" clId="{01DE28C8-6487-DF45-AF3B-C5DDCF10EE17}" dt="2023-07-05T10:35:04.281" v="2147" actId="478"/>
          <ac:spMkLst>
            <pc:docMk/>
            <pc:sldMk cId="2359629422" sldId="325"/>
            <ac:spMk id="5" creationId="{9CECD89B-FEEF-8099-DBFB-05415AF4B6A9}"/>
          </ac:spMkLst>
        </pc:spChg>
        <pc:spChg chg="del">
          <ac:chgData name="CHANG Haoyang" userId="a6976904-e7c7-4cfd-a6c3-9cb847f4ed8f" providerId="ADAL" clId="{01DE28C8-6487-DF45-AF3B-C5DDCF10EE17}" dt="2023-07-05T10:35:04.281" v="2147" actId="478"/>
          <ac:spMkLst>
            <pc:docMk/>
            <pc:sldMk cId="2359629422" sldId="325"/>
            <ac:spMk id="6" creationId="{58696627-CB6A-5565-DB26-E75255B87CC7}"/>
          </ac:spMkLst>
        </pc:spChg>
        <pc:spChg chg="del">
          <ac:chgData name="CHANG Haoyang" userId="a6976904-e7c7-4cfd-a6c3-9cb847f4ed8f" providerId="ADAL" clId="{01DE28C8-6487-DF45-AF3B-C5DDCF10EE17}" dt="2023-07-05T10:35:04.281" v="2147" actId="478"/>
          <ac:spMkLst>
            <pc:docMk/>
            <pc:sldMk cId="2359629422" sldId="325"/>
            <ac:spMk id="7" creationId="{1415CD83-391F-5B16-3674-24AE448DDC83}"/>
          </ac:spMkLst>
        </pc:spChg>
        <pc:spChg chg="del">
          <ac:chgData name="CHANG Haoyang" userId="a6976904-e7c7-4cfd-a6c3-9cb847f4ed8f" providerId="ADAL" clId="{01DE28C8-6487-DF45-AF3B-C5DDCF10EE17}" dt="2023-07-05T10:35:04.281" v="2147" actId="478"/>
          <ac:spMkLst>
            <pc:docMk/>
            <pc:sldMk cId="2359629422" sldId="325"/>
            <ac:spMk id="8" creationId="{3138FB5A-3462-2EBE-C099-3DB9651C3D26}"/>
          </ac:spMkLst>
        </pc:spChg>
        <pc:picChg chg="add mod">
          <ac:chgData name="CHANG Haoyang" userId="a6976904-e7c7-4cfd-a6c3-9cb847f4ed8f" providerId="ADAL" clId="{01DE28C8-6487-DF45-AF3B-C5DDCF10EE17}" dt="2023-07-05T10:35:12.494" v="2152" actId="1076"/>
          <ac:picMkLst>
            <pc:docMk/>
            <pc:sldMk cId="2359629422" sldId="325"/>
            <ac:picMk id="9" creationId="{EB2D6796-963F-071D-6C27-2DFAF1C153E5}"/>
          </ac:picMkLst>
        </pc:picChg>
      </pc:sldChg>
      <pc:sldChg chg="add">
        <pc:chgData name="CHANG Haoyang" userId="a6976904-e7c7-4cfd-a6c3-9cb847f4ed8f" providerId="ADAL" clId="{01DE28C8-6487-DF45-AF3B-C5DDCF10EE17}" dt="2023-07-05T10:38:18.971" v="2167" actId="2890"/>
        <pc:sldMkLst>
          <pc:docMk/>
          <pc:sldMk cId="2036087641" sldId="326"/>
        </pc:sldMkLst>
      </pc:sldChg>
      <pc:sldChg chg="addSp modSp mod modNotesTx">
        <pc:chgData name="CHANG Haoyang" userId="a6976904-e7c7-4cfd-a6c3-9cb847f4ed8f" providerId="ADAL" clId="{01DE28C8-6487-DF45-AF3B-C5DDCF10EE17}" dt="2023-07-07T08:04:40.403" v="5104" actId="20577"/>
        <pc:sldMkLst>
          <pc:docMk/>
          <pc:sldMk cId="803121473" sldId="349"/>
        </pc:sldMkLst>
        <pc:spChg chg="add mod">
          <ac:chgData name="CHANG Haoyang" userId="a6976904-e7c7-4cfd-a6c3-9cb847f4ed8f" providerId="ADAL" clId="{01DE28C8-6487-DF45-AF3B-C5DDCF10EE17}" dt="2023-07-07T07:52:48.643" v="4479" actId="20577"/>
          <ac:spMkLst>
            <pc:docMk/>
            <pc:sldMk cId="803121473" sldId="349"/>
            <ac:spMk id="2" creationId="{3372D8EA-1EEE-099B-4E03-12AA76FB75C0}"/>
          </ac:spMkLst>
        </pc:spChg>
        <pc:spChg chg="add mod">
          <ac:chgData name="CHANG Haoyang" userId="a6976904-e7c7-4cfd-a6c3-9cb847f4ed8f" providerId="ADAL" clId="{01DE28C8-6487-DF45-AF3B-C5DDCF10EE17}" dt="2023-07-07T08:00:49.221" v="4913" actId="1076"/>
          <ac:spMkLst>
            <pc:docMk/>
            <pc:sldMk cId="803121473" sldId="349"/>
            <ac:spMk id="4" creationId="{AD4D7186-0A61-8718-A093-4CCDF1C0044A}"/>
          </ac:spMkLst>
        </pc:spChg>
        <pc:spChg chg="mod">
          <ac:chgData name="CHANG Haoyang" userId="a6976904-e7c7-4cfd-a6c3-9cb847f4ed8f" providerId="ADAL" clId="{01DE28C8-6487-DF45-AF3B-C5DDCF10EE17}" dt="2023-07-07T07:52:31.722" v="4451" actId="1076"/>
          <ac:spMkLst>
            <pc:docMk/>
            <pc:sldMk cId="803121473" sldId="349"/>
            <ac:spMk id="9" creationId="{F748909C-6D47-625E-1B24-5687A3A57C72}"/>
          </ac:spMkLst>
        </pc:spChg>
        <pc:picChg chg="add mod">
          <ac:chgData name="CHANG Haoyang" userId="a6976904-e7c7-4cfd-a6c3-9cb847f4ed8f" providerId="ADAL" clId="{01DE28C8-6487-DF45-AF3B-C5DDCF10EE17}" dt="2023-07-07T07:57:46.431" v="4893" actId="1076"/>
          <ac:picMkLst>
            <pc:docMk/>
            <pc:sldMk cId="803121473" sldId="349"/>
            <ac:picMk id="3" creationId="{F84D17E3-1219-D4A1-0C1A-484178F0B7DC}"/>
          </ac:picMkLst>
        </pc:picChg>
        <pc:picChg chg="add mod">
          <ac:chgData name="CHANG Haoyang" userId="a6976904-e7c7-4cfd-a6c3-9cb847f4ed8f" providerId="ADAL" clId="{01DE28C8-6487-DF45-AF3B-C5DDCF10EE17}" dt="2023-07-07T08:00:53.129" v="4915" actId="1076"/>
          <ac:picMkLst>
            <pc:docMk/>
            <pc:sldMk cId="803121473" sldId="349"/>
            <ac:picMk id="5" creationId="{53DBA756-6164-95D7-CD91-4FA7450FADD7}"/>
          </ac:picMkLst>
        </pc:picChg>
        <pc:picChg chg="mod">
          <ac:chgData name="CHANG Haoyang" userId="a6976904-e7c7-4cfd-a6c3-9cb847f4ed8f" providerId="ADAL" clId="{01DE28C8-6487-DF45-AF3B-C5DDCF10EE17}" dt="2023-07-07T07:53:58.970" v="4542" actId="1076"/>
          <ac:picMkLst>
            <pc:docMk/>
            <pc:sldMk cId="803121473" sldId="349"/>
            <ac:picMk id="10" creationId="{C0793667-6946-1B76-ACE2-AAB12FA998DC}"/>
          </ac:picMkLst>
        </pc:picChg>
      </pc:sldChg>
      <pc:sldChg chg="new del">
        <pc:chgData name="CHANG Haoyang" userId="a6976904-e7c7-4cfd-a6c3-9cb847f4ed8f" providerId="ADAL" clId="{01DE28C8-6487-DF45-AF3B-C5DDCF10EE17}" dt="2023-07-06T08:51:05.602" v="2183" actId="680"/>
        <pc:sldMkLst>
          <pc:docMk/>
          <pc:sldMk cId="1562053975" sldId="349"/>
        </pc:sldMkLst>
      </pc:sldChg>
      <pc:sldChg chg="addSp delSp modSp new mod ord modNotesTx">
        <pc:chgData name="CHANG Haoyang" userId="a6976904-e7c7-4cfd-a6c3-9cb847f4ed8f" providerId="ADAL" clId="{01DE28C8-6487-DF45-AF3B-C5DDCF10EE17}" dt="2023-07-06T08:58:39.135" v="2747" actId="20577"/>
        <pc:sldMkLst>
          <pc:docMk/>
          <pc:sldMk cId="2148082622" sldId="349"/>
        </pc:sldMkLst>
        <pc:spChg chg="del">
          <ac:chgData name="CHANG Haoyang" userId="a6976904-e7c7-4cfd-a6c3-9cb847f4ed8f" providerId="ADAL" clId="{01DE28C8-6487-DF45-AF3B-C5DDCF10EE17}" dt="2023-07-06T08:52:10.250" v="2186" actId="478"/>
          <ac:spMkLst>
            <pc:docMk/>
            <pc:sldMk cId="2148082622" sldId="349"/>
            <ac:spMk id="2" creationId="{21762488-91EA-049B-0EDB-18E1D6B2DB12}"/>
          </ac:spMkLst>
        </pc:spChg>
        <pc:spChg chg="del">
          <ac:chgData name="CHANG Haoyang" userId="a6976904-e7c7-4cfd-a6c3-9cb847f4ed8f" providerId="ADAL" clId="{01DE28C8-6487-DF45-AF3B-C5DDCF10EE17}" dt="2023-07-06T08:54:32.056" v="2214" actId="478"/>
          <ac:spMkLst>
            <pc:docMk/>
            <pc:sldMk cId="2148082622" sldId="349"/>
            <ac:spMk id="3" creationId="{E602AC18-BE31-69D5-8219-A9203F1FD07E}"/>
          </ac:spMkLst>
        </pc:spChg>
        <pc:spChg chg="del">
          <ac:chgData name="CHANG Haoyang" userId="a6976904-e7c7-4cfd-a6c3-9cb847f4ed8f" providerId="ADAL" clId="{01DE28C8-6487-DF45-AF3B-C5DDCF10EE17}" dt="2023-07-06T08:54:32.056" v="2214" actId="478"/>
          <ac:spMkLst>
            <pc:docMk/>
            <pc:sldMk cId="2148082622" sldId="349"/>
            <ac:spMk id="4" creationId="{BFF1AF57-B1F3-6B77-7046-1CD87B24F8CD}"/>
          </ac:spMkLst>
        </pc:spChg>
        <pc:spChg chg="del">
          <ac:chgData name="CHANG Haoyang" userId="a6976904-e7c7-4cfd-a6c3-9cb847f4ed8f" providerId="ADAL" clId="{01DE28C8-6487-DF45-AF3B-C5DDCF10EE17}" dt="2023-07-06T08:54:32.056" v="2214" actId="478"/>
          <ac:spMkLst>
            <pc:docMk/>
            <pc:sldMk cId="2148082622" sldId="349"/>
            <ac:spMk id="5" creationId="{323AD4D4-EEC0-48EE-76FB-281D8CA9FC02}"/>
          </ac:spMkLst>
        </pc:spChg>
        <pc:spChg chg="del">
          <ac:chgData name="CHANG Haoyang" userId="a6976904-e7c7-4cfd-a6c3-9cb847f4ed8f" providerId="ADAL" clId="{01DE28C8-6487-DF45-AF3B-C5DDCF10EE17}" dt="2023-07-06T08:54:32.056" v="2214" actId="478"/>
          <ac:spMkLst>
            <pc:docMk/>
            <pc:sldMk cId="2148082622" sldId="349"/>
            <ac:spMk id="6" creationId="{8473F893-2CBE-8D67-7B75-81196C303A6F}"/>
          </ac:spMkLst>
        </pc:spChg>
        <pc:spChg chg="del">
          <ac:chgData name="CHANG Haoyang" userId="a6976904-e7c7-4cfd-a6c3-9cb847f4ed8f" providerId="ADAL" clId="{01DE28C8-6487-DF45-AF3B-C5DDCF10EE17}" dt="2023-07-06T08:54:32.056" v="2214" actId="478"/>
          <ac:spMkLst>
            <pc:docMk/>
            <pc:sldMk cId="2148082622" sldId="349"/>
            <ac:spMk id="7" creationId="{07FAA3F5-7B91-3F0F-DE93-B43E2CA2C8A9}"/>
          </ac:spMkLst>
        </pc:spChg>
        <pc:spChg chg="del">
          <ac:chgData name="CHANG Haoyang" userId="a6976904-e7c7-4cfd-a6c3-9cb847f4ed8f" providerId="ADAL" clId="{01DE28C8-6487-DF45-AF3B-C5DDCF10EE17}" dt="2023-07-06T08:54:32.056" v="2214" actId="478"/>
          <ac:spMkLst>
            <pc:docMk/>
            <pc:sldMk cId="2148082622" sldId="349"/>
            <ac:spMk id="8" creationId="{5533E334-0CA3-BACC-DDCE-590B46A4DC1E}"/>
          </ac:spMkLst>
        </pc:spChg>
        <pc:spChg chg="add mod">
          <ac:chgData name="CHANG Haoyang" userId="a6976904-e7c7-4cfd-a6c3-9cb847f4ed8f" providerId="ADAL" clId="{01DE28C8-6487-DF45-AF3B-C5DDCF10EE17}" dt="2023-07-06T08:58:01.334" v="2669" actId="20577"/>
          <ac:spMkLst>
            <pc:docMk/>
            <pc:sldMk cId="2148082622" sldId="349"/>
            <ac:spMk id="9" creationId="{F748909C-6D47-625E-1B24-5687A3A57C72}"/>
          </ac:spMkLst>
        </pc:spChg>
        <pc:picChg chg="add mod">
          <ac:chgData name="CHANG Haoyang" userId="a6976904-e7c7-4cfd-a6c3-9cb847f4ed8f" providerId="ADAL" clId="{01DE28C8-6487-DF45-AF3B-C5DDCF10EE17}" dt="2023-07-06T08:54:38.854" v="2218" actId="1076"/>
          <ac:picMkLst>
            <pc:docMk/>
            <pc:sldMk cId="2148082622" sldId="349"/>
            <ac:picMk id="10" creationId="{C0793667-6946-1B76-ACE2-AAB12FA998DC}"/>
          </ac:picMkLst>
        </pc:picChg>
      </pc:sldChg>
      <pc:sldChg chg="modSp mod ord modNotesTx">
        <pc:chgData name="CHANG Haoyang" userId="a6976904-e7c7-4cfd-a6c3-9cb847f4ed8f" providerId="ADAL" clId="{01DE28C8-6487-DF45-AF3B-C5DDCF10EE17}" dt="2023-07-07T11:34:19.153" v="11107" actId="20577"/>
        <pc:sldMkLst>
          <pc:docMk/>
          <pc:sldMk cId="3558452586" sldId="350"/>
        </pc:sldMkLst>
        <pc:spChg chg="mod">
          <ac:chgData name="CHANG Haoyang" userId="a6976904-e7c7-4cfd-a6c3-9cb847f4ed8f" providerId="ADAL" clId="{01DE28C8-6487-DF45-AF3B-C5DDCF10EE17}" dt="2023-07-06T14:03:44.307" v="2810" actId="20577"/>
          <ac:spMkLst>
            <pc:docMk/>
            <pc:sldMk cId="3558452586" sldId="350"/>
            <ac:spMk id="2320" creationId="{00000000-0000-0000-0000-000000000000}"/>
          </ac:spMkLst>
        </pc:spChg>
      </pc:sldChg>
      <pc:sldChg chg="addSp delSp modSp mod ord">
        <pc:chgData name="CHANG Haoyang" userId="a6976904-e7c7-4cfd-a6c3-9cb847f4ed8f" providerId="ADAL" clId="{01DE28C8-6487-DF45-AF3B-C5DDCF10EE17}" dt="2023-07-06T14:21:28.426" v="3185" actId="1076"/>
        <pc:sldMkLst>
          <pc:docMk/>
          <pc:sldMk cId="3147813162" sldId="351"/>
        </pc:sldMkLst>
        <pc:spChg chg="add del mod">
          <ac:chgData name="CHANG Haoyang" userId="a6976904-e7c7-4cfd-a6c3-9cb847f4ed8f" providerId="ADAL" clId="{01DE28C8-6487-DF45-AF3B-C5DDCF10EE17}" dt="2023-07-06T14:02:09.998" v="2765" actId="478"/>
          <ac:spMkLst>
            <pc:docMk/>
            <pc:sldMk cId="3147813162" sldId="351"/>
            <ac:spMk id="2" creationId="{2123F47E-EDDE-1295-B3A9-D8E00D0C66A0}"/>
          </ac:spMkLst>
        </pc:spChg>
        <pc:spChg chg="add del mod">
          <ac:chgData name="CHANG Haoyang" userId="a6976904-e7c7-4cfd-a6c3-9cb847f4ed8f" providerId="ADAL" clId="{01DE28C8-6487-DF45-AF3B-C5DDCF10EE17}" dt="2023-07-06T14:03:53.541" v="2814"/>
          <ac:spMkLst>
            <pc:docMk/>
            <pc:sldMk cId="3147813162" sldId="351"/>
            <ac:spMk id="3" creationId="{89353625-6271-580C-022C-14CD047952BA}"/>
          </ac:spMkLst>
        </pc:spChg>
        <pc:picChg chg="add mod">
          <ac:chgData name="CHANG Haoyang" userId="a6976904-e7c7-4cfd-a6c3-9cb847f4ed8f" providerId="ADAL" clId="{01DE28C8-6487-DF45-AF3B-C5DDCF10EE17}" dt="2023-07-06T14:21:28.426" v="3185" actId="1076"/>
          <ac:picMkLst>
            <pc:docMk/>
            <pc:sldMk cId="3147813162" sldId="351"/>
            <ac:picMk id="4" creationId="{669EA0B9-9DC7-EB0E-F802-98B26DFBF787}"/>
          </ac:picMkLst>
        </pc:picChg>
      </pc:sldChg>
      <pc:sldChg chg="addSp delSp modSp new mod modAnim modNotesTx">
        <pc:chgData name="CHANG Haoyang" userId="a6976904-e7c7-4cfd-a6c3-9cb847f4ed8f" providerId="ADAL" clId="{01DE28C8-6487-DF45-AF3B-C5DDCF10EE17}" dt="2023-07-07T09:22:07.555" v="10008" actId="20577"/>
        <pc:sldMkLst>
          <pc:docMk/>
          <pc:sldMk cId="1557142035" sldId="353"/>
        </pc:sldMkLst>
        <pc:spChg chg="del">
          <ac:chgData name="CHANG Haoyang" userId="a6976904-e7c7-4cfd-a6c3-9cb847f4ed8f" providerId="ADAL" clId="{01DE28C8-6487-DF45-AF3B-C5DDCF10EE17}" dt="2023-07-06T14:12:23.063" v="2898" actId="478"/>
          <ac:spMkLst>
            <pc:docMk/>
            <pc:sldMk cId="1557142035" sldId="353"/>
            <ac:spMk id="2" creationId="{4FA2FA9B-A01C-453A-8280-0DAC28786CD9}"/>
          </ac:spMkLst>
        </pc:spChg>
        <pc:spChg chg="del">
          <ac:chgData name="CHANG Haoyang" userId="a6976904-e7c7-4cfd-a6c3-9cb847f4ed8f" providerId="ADAL" clId="{01DE28C8-6487-DF45-AF3B-C5DDCF10EE17}" dt="2023-07-06T14:12:23.063" v="2898" actId="478"/>
          <ac:spMkLst>
            <pc:docMk/>
            <pc:sldMk cId="1557142035" sldId="353"/>
            <ac:spMk id="3" creationId="{765D01C3-BB79-5385-7F63-7EEA1A81565F}"/>
          </ac:spMkLst>
        </pc:spChg>
        <pc:spChg chg="del">
          <ac:chgData name="CHANG Haoyang" userId="a6976904-e7c7-4cfd-a6c3-9cb847f4ed8f" providerId="ADAL" clId="{01DE28C8-6487-DF45-AF3B-C5DDCF10EE17}" dt="2023-07-06T14:12:23.063" v="2898" actId="478"/>
          <ac:spMkLst>
            <pc:docMk/>
            <pc:sldMk cId="1557142035" sldId="353"/>
            <ac:spMk id="4" creationId="{97332504-986E-8454-AD70-56582CFD222D}"/>
          </ac:spMkLst>
        </pc:spChg>
        <pc:spChg chg="del">
          <ac:chgData name="CHANG Haoyang" userId="a6976904-e7c7-4cfd-a6c3-9cb847f4ed8f" providerId="ADAL" clId="{01DE28C8-6487-DF45-AF3B-C5DDCF10EE17}" dt="2023-07-06T14:12:23.063" v="2898" actId="478"/>
          <ac:spMkLst>
            <pc:docMk/>
            <pc:sldMk cId="1557142035" sldId="353"/>
            <ac:spMk id="5" creationId="{1872FDE6-942F-2E1D-9E26-B514FBB90B7B}"/>
          </ac:spMkLst>
        </pc:spChg>
        <pc:spChg chg="del">
          <ac:chgData name="CHANG Haoyang" userId="a6976904-e7c7-4cfd-a6c3-9cb847f4ed8f" providerId="ADAL" clId="{01DE28C8-6487-DF45-AF3B-C5DDCF10EE17}" dt="2023-07-06T14:12:23.063" v="2898" actId="478"/>
          <ac:spMkLst>
            <pc:docMk/>
            <pc:sldMk cId="1557142035" sldId="353"/>
            <ac:spMk id="6" creationId="{9BF9F26A-414D-8B7F-858F-0BC01A5DB8BC}"/>
          </ac:spMkLst>
        </pc:spChg>
        <pc:spChg chg="del">
          <ac:chgData name="CHANG Haoyang" userId="a6976904-e7c7-4cfd-a6c3-9cb847f4ed8f" providerId="ADAL" clId="{01DE28C8-6487-DF45-AF3B-C5DDCF10EE17}" dt="2023-07-06T14:12:23.063" v="2898" actId="478"/>
          <ac:spMkLst>
            <pc:docMk/>
            <pc:sldMk cId="1557142035" sldId="353"/>
            <ac:spMk id="7" creationId="{CD587A80-B80A-26AA-4D25-72CBB6D4790A}"/>
          </ac:spMkLst>
        </pc:spChg>
        <pc:spChg chg="add mod">
          <ac:chgData name="CHANG Haoyang" userId="a6976904-e7c7-4cfd-a6c3-9cb847f4ed8f" providerId="ADAL" clId="{01DE28C8-6487-DF45-AF3B-C5DDCF10EE17}" dt="2023-07-06T14:13:02.708" v="2927" actId="1076"/>
          <ac:spMkLst>
            <pc:docMk/>
            <pc:sldMk cId="1557142035" sldId="353"/>
            <ac:spMk id="8" creationId="{8DC859F4-DF9B-31A9-4F28-407708FF33C5}"/>
          </ac:spMkLst>
        </pc:spChg>
        <pc:spChg chg="add del mod">
          <ac:chgData name="CHANG Haoyang" userId="a6976904-e7c7-4cfd-a6c3-9cb847f4ed8f" providerId="ADAL" clId="{01DE28C8-6487-DF45-AF3B-C5DDCF10EE17}" dt="2023-07-06T14:13:11.497" v="2935" actId="478"/>
          <ac:spMkLst>
            <pc:docMk/>
            <pc:sldMk cId="1557142035" sldId="353"/>
            <ac:spMk id="9" creationId="{14998FD1-F1AE-18D7-D0A0-8AD2D499AAA3}"/>
          </ac:spMkLst>
        </pc:spChg>
        <pc:spChg chg="add mod">
          <ac:chgData name="CHANG Haoyang" userId="a6976904-e7c7-4cfd-a6c3-9cb847f4ed8f" providerId="ADAL" clId="{01DE28C8-6487-DF45-AF3B-C5DDCF10EE17}" dt="2023-07-06T14:17:41.741" v="3031" actId="1076"/>
          <ac:spMkLst>
            <pc:docMk/>
            <pc:sldMk cId="1557142035" sldId="353"/>
            <ac:spMk id="10" creationId="{767539FE-9DA7-27C0-A6C4-2038A90FFF7F}"/>
          </ac:spMkLst>
        </pc:spChg>
        <pc:picChg chg="add mod">
          <ac:chgData name="CHANG Haoyang" userId="a6976904-e7c7-4cfd-a6c3-9cb847f4ed8f" providerId="ADAL" clId="{01DE28C8-6487-DF45-AF3B-C5DDCF10EE17}" dt="2023-07-06T14:16:35.172" v="2985" actId="1076"/>
          <ac:picMkLst>
            <pc:docMk/>
            <pc:sldMk cId="1557142035" sldId="353"/>
            <ac:picMk id="11" creationId="{826EAA52-2780-A21D-601F-73A4CD397BBB}"/>
          </ac:picMkLst>
        </pc:picChg>
        <pc:picChg chg="add mod">
          <ac:chgData name="CHANG Haoyang" userId="a6976904-e7c7-4cfd-a6c3-9cb847f4ed8f" providerId="ADAL" clId="{01DE28C8-6487-DF45-AF3B-C5DDCF10EE17}" dt="2023-07-06T14:18:17.117" v="3037" actId="1076"/>
          <ac:picMkLst>
            <pc:docMk/>
            <pc:sldMk cId="1557142035" sldId="353"/>
            <ac:picMk id="12" creationId="{816577E3-68C8-0AED-D3D4-CC5B333D365D}"/>
          </ac:picMkLst>
        </pc:picChg>
        <pc:picChg chg="add mod">
          <ac:chgData name="CHANG Haoyang" userId="a6976904-e7c7-4cfd-a6c3-9cb847f4ed8f" providerId="ADAL" clId="{01DE28C8-6487-DF45-AF3B-C5DDCF10EE17}" dt="2023-07-06T14:18:47.571" v="3041" actId="1076"/>
          <ac:picMkLst>
            <pc:docMk/>
            <pc:sldMk cId="1557142035" sldId="353"/>
            <ac:picMk id="13" creationId="{8880F23C-4772-2611-9079-E3FCBB9544EC}"/>
          </ac:picMkLst>
        </pc:picChg>
      </pc:sldChg>
      <pc:sldChg chg="addSp delSp modSp add mod delAnim modAnim modNotesTx">
        <pc:chgData name="CHANG Haoyang" userId="a6976904-e7c7-4cfd-a6c3-9cb847f4ed8f" providerId="ADAL" clId="{01DE28C8-6487-DF45-AF3B-C5DDCF10EE17}" dt="2023-07-07T09:20:21.199" v="9934" actId="20577"/>
        <pc:sldMkLst>
          <pc:docMk/>
          <pc:sldMk cId="4164823797" sldId="354"/>
        </pc:sldMkLst>
        <pc:spChg chg="add mod">
          <ac:chgData name="CHANG Haoyang" userId="a6976904-e7c7-4cfd-a6c3-9cb847f4ed8f" providerId="ADAL" clId="{01DE28C8-6487-DF45-AF3B-C5DDCF10EE17}" dt="2023-07-06T14:25:00.748" v="3212" actId="1076"/>
          <ac:spMkLst>
            <pc:docMk/>
            <pc:sldMk cId="4164823797" sldId="354"/>
            <ac:spMk id="2" creationId="{46F2E134-69EA-BD50-99B3-5AD0876BEC43}"/>
          </ac:spMkLst>
        </pc:spChg>
        <pc:spChg chg="add mod">
          <ac:chgData name="CHANG Haoyang" userId="a6976904-e7c7-4cfd-a6c3-9cb847f4ed8f" providerId="ADAL" clId="{01DE28C8-6487-DF45-AF3B-C5DDCF10EE17}" dt="2023-07-06T14:24:57.650" v="3211" actId="1076"/>
          <ac:spMkLst>
            <pc:docMk/>
            <pc:sldMk cId="4164823797" sldId="354"/>
            <ac:spMk id="3" creationId="{55B65AFF-8632-316E-1057-AE1E9592B0B1}"/>
          </ac:spMkLst>
        </pc:spChg>
        <pc:spChg chg="mod">
          <ac:chgData name="CHANG Haoyang" userId="a6976904-e7c7-4cfd-a6c3-9cb847f4ed8f" providerId="ADAL" clId="{01DE28C8-6487-DF45-AF3B-C5DDCF10EE17}" dt="2023-07-06T14:25:04.909" v="3213" actId="1076"/>
          <ac:spMkLst>
            <pc:docMk/>
            <pc:sldMk cId="4164823797" sldId="354"/>
            <ac:spMk id="10" creationId="{767539FE-9DA7-27C0-A6C4-2038A90FFF7F}"/>
          </ac:spMkLst>
        </pc:spChg>
        <pc:picChg chg="add mod">
          <ac:chgData name="CHANG Haoyang" userId="a6976904-e7c7-4cfd-a6c3-9cb847f4ed8f" providerId="ADAL" clId="{01DE28C8-6487-DF45-AF3B-C5DDCF10EE17}" dt="2023-07-06T14:41:28.312" v="3318" actId="1076"/>
          <ac:picMkLst>
            <pc:docMk/>
            <pc:sldMk cId="4164823797" sldId="354"/>
            <ac:picMk id="4" creationId="{6DDB951F-9CA1-D32C-7BA1-B5F700C5E0BD}"/>
          </ac:picMkLst>
        </pc:picChg>
        <pc:picChg chg="add mod">
          <ac:chgData name="CHANG Haoyang" userId="a6976904-e7c7-4cfd-a6c3-9cb847f4ed8f" providerId="ADAL" clId="{01DE28C8-6487-DF45-AF3B-C5DDCF10EE17}" dt="2023-07-06T14:52:45.442" v="3451" actId="1076"/>
          <ac:picMkLst>
            <pc:docMk/>
            <pc:sldMk cId="4164823797" sldId="354"/>
            <ac:picMk id="5" creationId="{5232C780-5B77-36E6-6573-795076A4BB03}"/>
          </ac:picMkLst>
        </pc:picChg>
        <pc:picChg chg="add mod">
          <ac:chgData name="CHANG Haoyang" userId="a6976904-e7c7-4cfd-a6c3-9cb847f4ed8f" providerId="ADAL" clId="{01DE28C8-6487-DF45-AF3B-C5DDCF10EE17}" dt="2023-07-06T14:53:24.334" v="3456" actId="1076"/>
          <ac:picMkLst>
            <pc:docMk/>
            <pc:sldMk cId="4164823797" sldId="354"/>
            <ac:picMk id="6" creationId="{CBE71D75-62CB-60B5-A534-D70DFD184B27}"/>
          </ac:picMkLst>
        </pc:picChg>
        <pc:picChg chg="del">
          <ac:chgData name="CHANG Haoyang" userId="a6976904-e7c7-4cfd-a6c3-9cb847f4ed8f" providerId="ADAL" clId="{01DE28C8-6487-DF45-AF3B-C5DDCF10EE17}" dt="2023-07-06T14:20:32.999" v="3175" actId="478"/>
          <ac:picMkLst>
            <pc:docMk/>
            <pc:sldMk cId="4164823797" sldId="354"/>
            <ac:picMk id="11" creationId="{826EAA52-2780-A21D-601F-73A4CD397BBB}"/>
          </ac:picMkLst>
        </pc:picChg>
        <pc:picChg chg="del">
          <ac:chgData name="CHANG Haoyang" userId="a6976904-e7c7-4cfd-a6c3-9cb847f4ed8f" providerId="ADAL" clId="{01DE28C8-6487-DF45-AF3B-C5DDCF10EE17}" dt="2023-07-06T14:20:31.839" v="3174" actId="478"/>
          <ac:picMkLst>
            <pc:docMk/>
            <pc:sldMk cId="4164823797" sldId="354"/>
            <ac:picMk id="12" creationId="{816577E3-68C8-0AED-D3D4-CC5B333D365D}"/>
          </ac:picMkLst>
        </pc:picChg>
        <pc:picChg chg="del">
          <ac:chgData name="CHANG Haoyang" userId="a6976904-e7c7-4cfd-a6c3-9cb847f4ed8f" providerId="ADAL" clId="{01DE28C8-6487-DF45-AF3B-C5DDCF10EE17}" dt="2023-07-06T14:20:30.757" v="3173" actId="478"/>
          <ac:picMkLst>
            <pc:docMk/>
            <pc:sldMk cId="4164823797" sldId="354"/>
            <ac:picMk id="13" creationId="{8880F23C-4772-2611-9079-E3FCBB9544EC}"/>
          </ac:picMkLst>
        </pc:picChg>
      </pc:sldChg>
      <pc:sldChg chg="addSp delSp modSp new mod">
        <pc:chgData name="CHANG Haoyang" userId="a6976904-e7c7-4cfd-a6c3-9cb847f4ed8f" providerId="ADAL" clId="{01DE28C8-6487-DF45-AF3B-C5DDCF10EE17}" dt="2023-07-06T14:44:55.842" v="3448" actId="20577"/>
        <pc:sldMkLst>
          <pc:docMk/>
          <pc:sldMk cId="2302454833" sldId="355"/>
        </pc:sldMkLst>
        <pc:spChg chg="del">
          <ac:chgData name="CHANG Haoyang" userId="a6976904-e7c7-4cfd-a6c3-9cb847f4ed8f" providerId="ADAL" clId="{01DE28C8-6487-DF45-AF3B-C5DDCF10EE17}" dt="2023-07-06T14:35:22.785" v="3221" actId="478"/>
          <ac:spMkLst>
            <pc:docMk/>
            <pc:sldMk cId="2302454833" sldId="355"/>
            <ac:spMk id="2" creationId="{B9FEE417-50B3-5308-3379-27348DAAE095}"/>
          </ac:spMkLst>
        </pc:spChg>
        <pc:spChg chg="del">
          <ac:chgData name="CHANG Haoyang" userId="a6976904-e7c7-4cfd-a6c3-9cb847f4ed8f" providerId="ADAL" clId="{01DE28C8-6487-DF45-AF3B-C5DDCF10EE17}" dt="2023-07-06T14:35:22.785" v="3221" actId="478"/>
          <ac:spMkLst>
            <pc:docMk/>
            <pc:sldMk cId="2302454833" sldId="355"/>
            <ac:spMk id="3" creationId="{87E58E81-7A5C-4D6C-4A93-BC3958188DC0}"/>
          </ac:spMkLst>
        </pc:spChg>
        <pc:spChg chg="del">
          <ac:chgData name="CHANG Haoyang" userId="a6976904-e7c7-4cfd-a6c3-9cb847f4ed8f" providerId="ADAL" clId="{01DE28C8-6487-DF45-AF3B-C5DDCF10EE17}" dt="2023-07-06T14:35:22.785" v="3221" actId="478"/>
          <ac:spMkLst>
            <pc:docMk/>
            <pc:sldMk cId="2302454833" sldId="355"/>
            <ac:spMk id="4" creationId="{3060BEDD-0025-F921-911F-0B0E1538159C}"/>
          </ac:spMkLst>
        </pc:spChg>
        <pc:spChg chg="del">
          <ac:chgData name="CHANG Haoyang" userId="a6976904-e7c7-4cfd-a6c3-9cb847f4ed8f" providerId="ADAL" clId="{01DE28C8-6487-DF45-AF3B-C5DDCF10EE17}" dt="2023-07-06T14:35:22.785" v="3221" actId="478"/>
          <ac:spMkLst>
            <pc:docMk/>
            <pc:sldMk cId="2302454833" sldId="355"/>
            <ac:spMk id="5" creationId="{2901E1D7-80C4-02D6-F72B-E7329E08CB2F}"/>
          </ac:spMkLst>
        </pc:spChg>
        <pc:spChg chg="del">
          <ac:chgData name="CHANG Haoyang" userId="a6976904-e7c7-4cfd-a6c3-9cb847f4ed8f" providerId="ADAL" clId="{01DE28C8-6487-DF45-AF3B-C5DDCF10EE17}" dt="2023-07-06T14:35:22.785" v="3221" actId="478"/>
          <ac:spMkLst>
            <pc:docMk/>
            <pc:sldMk cId="2302454833" sldId="355"/>
            <ac:spMk id="6" creationId="{0167E4AB-BDBD-F47A-C29C-825B863AB0F1}"/>
          </ac:spMkLst>
        </pc:spChg>
        <pc:spChg chg="del">
          <ac:chgData name="CHANG Haoyang" userId="a6976904-e7c7-4cfd-a6c3-9cb847f4ed8f" providerId="ADAL" clId="{01DE28C8-6487-DF45-AF3B-C5DDCF10EE17}" dt="2023-07-06T14:35:22.785" v="3221" actId="478"/>
          <ac:spMkLst>
            <pc:docMk/>
            <pc:sldMk cId="2302454833" sldId="355"/>
            <ac:spMk id="7" creationId="{3B03D55A-86CA-D182-46B5-0A06554E40C5}"/>
          </ac:spMkLst>
        </pc:spChg>
        <pc:spChg chg="add mod">
          <ac:chgData name="CHANG Haoyang" userId="a6976904-e7c7-4cfd-a6c3-9cb847f4ed8f" providerId="ADAL" clId="{01DE28C8-6487-DF45-AF3B-C5DDCF10EE17}" dt="2023-07-06T14:36:07.707" v="3251" actId="1076"/>
          <ac:spMkLst>
            <pc:docMk/>
            <pc:sldMk cId="2302454833" sldId="355"/>
            <ac:spMk id="8" creationId="{B886A88C-6DB5-B4F6-2F96-F21534EBA719}"/>
          </ac:spMkLst>
        </pc:spChg>
        <pc:spChg chg="add del mod">
          <ac:chgData name="CHANG Haoyang" userId="a6976904-e7c7-4cfd-a6c3-9cb847f4ed8f" providerId="ADAL" clId="{01DE28C8-6487-DF45-AF3B-C5DDCF10EE17}" dt="2023-07-06T14:44:45.723" v="3436" actId="478"/>
          <ac:spMkLst>
            <pc:docMk/>
            <pc:sldMk cId="2302454833" sldId="355"/>
            <ac:spMk id="9" creationId="{30777D1B-47FF-9D93-96F1-AC492684E41A}"/>
          </ac:spMkLst>
        </pc:spChg>
        <pc:spChg chg="add mod">
          <ac:chgData name="CHANG Haoyang" userId="a6976904-e7c7-4cfd-a6c3-9cb847f4ed8f" providerId="ADAL" clId="{01DE28C8-6487-DF45-AF3B-C5DDCF10EE17}" dt="2023-07-06T14:44:02.874" v="3421" actId="1076"/>
          <ac:spMkLst>
            <pc:docMk/>
            <pc:sldMk cId="2302454833" sldId="355"/>
            <ac:spMk id="10" creationId="{EFD4EE81-7C47-EE0C-FC75-A77E5E5E5C0F}"/>
          </ac:spMkLst>
        </pc:spChg>
        <pc:spChg chg="add mod">
          <ac:chgData name="CHANG Haoyang" userId="a6976904-e7c7-4cfd-a6c3-9cb847f4ed8f" providerId="ADAL" clId="{01DE28C8-6487-DF45-AF3B-C5DDCF10EE17}" dt="2023-07-06T14:44:02.874" v="3421" actId="1076"/>
          <ac:spMkLst>
            <pc:docMk/>
            <pc:sldMk cId="2302454833" sldId="355"/>
            <ac:spMk id="11" creationId="{9D30F83F-75BA-6F41-E2EB-D16DC6F81C87}"/>
          </ac:spMkLst>
        </pc:spChg>
        <pc:spChg chg="add mod">
          <ac:chgData name="CHANG Haoyang" userId="a6976904-e7c7-4cfd-a6c3-9cb847f4ed8f" providerId="ADAL" clId="{01DE28C8-6487-DF45-AF3B-C5DDCF10EE17}" dt="2023-07-06T14:44:02.874" v="3421" actId="1076"/>
          <ac:spMkLst>
            <pc:docMk/>
            <pc:sldMk cId="2302454833" sldId="355"/>
            <ac:spMk id="12" creationId="{1B4AF6A4-B6B3-3C6F-4995-6C140142376E}"/>
          </ac:spMkLst>
        </pc:spChg>
        <pc:spChg chg="add mod">
          <ac:chgData name="CHANG Haoyang" userId="a6976904-e7c7-4cfd-a6c3-9cb847f4ed8f" providerId="ADAL" clId="{01DE28C8-6487-DF45-AF3B-C5DDCF10EE17}" dt="2023-07-06T14:44:02.874" v="3421" actId="1076"/>
          <ac:spMkLst>
            <pc:docMk/>
            <pc:sldMk cId="2302454833" sldId="355"/>
            <ac:spMk id="13" creationId="{475EC84C-6544-05AD-CCBA-DA54EE726FB9}"/>
          </ac:spMkLst>
        </pc:spChg>
        <pc:spChg chg="add mod">
          <ac:chgData name="CHANG Haoyang" userId="a6976904-e7c7-4cfd-a6c3-9cb847f4ed8f" providerId="ADAL" clId="{01DE28C8-6487-DF45-AF3B-C5DDCF10EE17}" dt="2023-07-06T14:44:55.842" v="3448" actId="20577"/>
          <ac:spMkLst>
            <pc:docMk/>
            <pc:sldMk cId="2302454833" sldId="355"/>
            <ac:spMk id="14" creationId="{B5E67809-A78E-9BF4-57BC-EB0B52D0FF3E}"/>
          </ac:spMkLst>
        </pc:spChg>
      </pc:sldChg>
      <pc:sldChg chg="delSp modSp add del mod ord">
        <pc:chgData name="CHANG Haoyang" userId="a6976904-e7c7-4cfd-a6c3-9cb847f4ed8f" providerId="ADAL" clId="{01DE28C8-6487-DF45-AF3B-C5DDCF10EE17}" dt="2023-07-07T08:14:19.061" v="5583" actId="2696"/>
        <pc:sldMkLst>
          <pc:docMk/>
          <pc:sldMk cId="3842818135" sldId="356"/>
        </pc:sldMkLst>
        <pc:spChg chg="mod">
          <ac:chgData name="CHANG Haoyang" userId="a6976904-e7c7-4cfd-a6c3-9cb847f4ed8f" providerId="ADAL" clId="{01DE28C8-6487-DF45-AF3B-C5DDCF10EE17}" dt="2023-07-06T14:44:38.249" v="3434" actId="20577"/>
          <ac:spMkLst>
            <pc:docMk/>
            <pc:sldMk cId="3842818135" sldId="356"/>
            <ac:spMk id="8" creationId="{B886A88C-6DB5-B4F6-2F96-F21534EBA719}"/>
          </ac:spMkLst>
        </pc:spChg>
        <pc:spChg chg="del">
          <ac:chgData name="CHANG Haoyang" userId="a6976904-e7c7-4cfd-a6c3-9cb847f4ed8f" providerId="ADAL" clId="{01DE28C8-6487-DF45-AF3B-C5DDCF10EE17}" dt="2023-07-06T14:44:40.444" v="3435" actId="478"/>
          <ac:spMkLst>
            <pc:docMk/>
            <pc:sldMk cId="3842818135" sldId="356"/>
            <ac:spMk id="9" creationId="{30777D1B-47FF-9D93-96F1-AC492684E41A}"/>
          </ac:spMkLst>
        </pc:spChg>
        <pc:spChg chg="del mod">
          <ac:chgData name="CHANG Haoyang" userId="a6976904-e7c7-4cfd-a6c3-9cb847f4ed8f" providerId="ADAL" clId="{01DE28C8-6487-DF45-AF3B-C5DDCF10EE17}" dt="2023-07-07T08:09:56.101" v="5139" actId="21"/>
          <ac:spMkLst>
            <pc:docMk/>
            <pc:sldMk cId="3842818135" sldId="356"/>
            <ac:spMk id="10" creationId="{EFD4EE81-7C47-EE0C-FC75-A77E5E5E5C0F}"/>
          </ac:spMkLst>
        </pc:spChg>
        <pc:spChg chg="del mod">
          <ac:chgData name="CHANG Haoyang" userId="a6976904-e7c7-4cfd-a6c3-9cb847f4ed8f" providerId="ADAL" clId="{01DE28C8-6487-DF45-AF3B-C5DDCF10EE17}" dt="2023-07-07T08:09:56.101" v="5139" actId="21"/>
          <ac:spMkLst>
            <pc:docMk/>
            <pc:sldMk cId="3842818135" sldId="356"/>
            <ac:spMk id="11" creationId="{9D30F83F-75BA-6F41-E2EB-D16DC6F81C87}"/>
          </ac:spMkLst>
        </pc:spChg>
        <pc:spChg chg="del mod">
          <ac:chgData name="CHANG Haoyang" userId="a6976904-e7c7-4cfd-a6c3-9cb847f4ed8f" providerId="ADAL" clId="{01DE28C8-6487-DF45-AF3B-C5DDCF10EE17}" dt="2023-07-07T08:09:56.101" v="5139" actId="21"/>
          <ac:spMkLst>
            <pc:docMk/>
            <pc:sldMk cId="3842818135" sldId="356"/>
            <ac:spMk id="12" creationId="{1B4AF6A4-B6B3-3C6F-4995-6C140142376E}"/>
          </ac:spMkLst>
        </pc:spChg>
        <pc:spChg chg="del mod">
          <ac:chgData name="CHANG Haoyang" userId="a6976904-e7c7-4cfd-a6c3-9cb847f4ed8f" providerId="ADAL" clId="{01DE28C8-6487-DF45-AF3B-C5DDCF10EE17}" dt="2023-07-07T08:09:56.101" v="5139" actId="21"/>
          <ac:spMkLst>
            <pc:docMk/>
            <pc:sldMk cId="3842818135" sldId="356"/>
            <ac:spMk id="13" creationId="{475EC84C-6544-05AD-CCBA-DA54EE726FB9}"/>
          </ac:spMkLst>
        </pc:spChg>
      </pc:sldChg>
      <pc:sldChg chg="modNotesTx">
        <pc:chgData name="CHANG Haoyang" userId="a6976904-e7c7-4cfd-a6c3-9cb847f4ed8f" providerId="ADAL" clId="{01DE28C8-6487-DF45-AF3B-C5DDCF10EE17}" dt="2023-07-07T09:36:42.762" v="10838" actId="20577"/>
        <pc:sldMkLst>
          <pc:docMk/>
          <pc:sldMk cId="1787644731" sldId="358"/>
        </pc:sldMkLst>
      </pc:sldChg>
      <pc:sldChg chg="del">
        <pc:chgData name="CHANG Haoyang" userId="a6976904-e7c7-4cfd-a6c3-9cb847f4ed8f" providerId="ADAL" clId="{01DE28C8-6487-DF45-AF3B-C5DDCF10EE17}" dt="2023-07-07T08:04:50.285" v="5105" actId="2696"/>
        <pc:sldMkLst>
          <pc:docMk/>
          <pc:sldMk cId="2687336677" sldId="362"/>
        </pc:sldMkLst>
      </pc:sldChg>
      <pc:sldChg chg="modSp del mod">
        <pc:chgData name="CHANG Haoyang" userId="a6976904-e7c7-4cfd-a6c3-9cb847f4ed8f" providerId="ADAL" clId="{01DE28C8-6487-DF45-AF3B-C5DDCF10EE17}" dt="2023-07-07T08:17:16.486" v="5910" actId="2696"/>
        <pc:sldMkLst>
          <pc:docMk/>
          <pc:sldMk cId="602722897" sldId="363"/>
        </pc:sldMkLst>
        <pc:grpChg chg="mod">
          <ac:chgData name="CHANG Haoyang" userId="a6976904-e7c7-4cfd-a6c3-9cb847f4ed8f" providerId="ADAL" clId="{01DE28C8-6487-DF45-AF3B-C5DDCF10EE17}" dt="2023-07-06T17:01:33.420" v="3468" actId="1076"/>
          <ac:grpSpMkLst>
            <pc:docMk/>
            <pc:sldMk cId="602722897" sldId="363"/>
            <ac:grpSpMk id="1352" creationId="{00000000-0000-0000-0000-000000000000}"/>
          </ac:grpSpMkLst>
        </pc:grpChg>
      </pc:sldChg>
      <pc:sldChg chg="modNotesTx">
        <pc:chgData name="CHANG Haoyang" userId="a6976904-e7c7-4cfd-a6c3-9cb847f4ed8f" providerId="ADAL" clId="{01DE28C8-6487-DF45-AF3B-C5DDCF10EE17}" dt="2023-07-07T07:44:12.694" v="3971" actId="20577"/>
        <pc:sldMkLst>
          <pc:docMk/>
          <pc:sldMk cId="392808912" sldId="364"/>
        </pc:sldMkLst>
      </pc:sldChg>
      <pc:sldChg chg="modNotesTx">
        <pc:chgData name="CHANG Haoyang" userId="a6976904-e7c7-4cfd-a6c3-9cb847f4ed8f" providerId="ADAL" clId="{01DE28C8-6487-DF45-AF3B-C5DDCF10EE17}" dt="2023-07-07T08:16:28.397" v="5905" actId="313"/>
        <pc:sldMkLst>
          <pc:docMk/>
          <pc:sldMk cId="1919515080" sldId="367"/>
        </pc:sldMkLst>
      </pc:sldChg>
      <pc:sldChg chg="ord">
        <pc:chgData name="CHANG Haoyang" userId="a6976904-e7c7-4cfd-a6c3-9cb847f4ed8f" providerId="ADAL" clId="{01DE28C8-6487-DF45-AF3B-C5DDCF10EE17}" dt="2023-07-07T11:27:41.906" v="10839" actId="20578"/>
        <pc:sldMkLst>
          <pc:docMk/>
          <pc:sldMk cId="3950969458" sldId="372"/>
        </pc:sldMkLst>
      </pc:sldChg>
      <pc:sldChg chg="addSp delSp modSp new mod modNotesTx">
        <pc:chgData name="CHANG Haoyang" userId="a6976904-e7c7-4cfd-a6c3-9cb847f4ed8f" providerId="ADAL" clId="{01DE28C8-6487-DF45-AF3B-C5DDCF10EE17}" dt="2023-07-07T07:43:16.719" v="3854" actId="20577"/>
        <pc:sldMkLst>
          <pc:docMk/>
          <pc:sldMk cId="2811303454" sldId="374"/>
        </pc:sldMkLst>
        <pc:spChg chg="del">
          <ac:chgData name="CHANG Haoyang" userId="a6976904-e7c7-4cfd-a6c3-9cb847f4ed8f" providerId="ADAL" clId="{01DE28C8-6487-DF45-AF3B-C5DDCF10EE17}" dt="2023-07-07T07:34:04.637" v="3592" actId="478"/>
          <ac:spMkLst>
            <pc:docMk/>
            <pc:sldMk cId="2811303454" sldId="374"/>
            <ac:spMk id="2" creationId="{BE060814-ED98-7CBA-12BB-D626B78EB721}"/>
          </ac:spMkLst>
        </pc:spChg>
        <pc:spChg chg="del">
          <ac:chgData name="CHANG Haoyang" userId="a6976904-e7c7-4cfd-a6c3-9cb847f4ed8f" providerId="ADAL" clId="{01DE28C8-6487-DF45-AF3B-C5DDCF10EE17}" dt="2023-07-07T07:34:04.637" v="3592" actId="478"/>
          <ac:spMkLst>
            <pc:docMk/>
            <pc:sldMk cId="2811303454" sldId="374"/>
            <ac:spMk id="3" creationId="{210A6586-06D6-6399-1E0C-EA0C183B417C}"/>
          </ac:spMkLst>
        </pc:spChg>
        <pc:spChg chg="add mod">
          <ac:chgData name="CHANG Haoyang" userId="a6976904-e7c7-4cfd-a6c3-9cb847f4ed8f" providerId="ADAL" clId="{01DE28C8-6487-DF45-AF3B-C5DDCF10EE17}" dt="2023-07-07T07:34:26.443" v="3625" actId="313"/>
          <ac:spMkLst>
            <pc:docMk/>
            <pc:sldMk cId="2811303454" sldId="374"/>
            <ac:spMk id="4" creationId="{AA72F188-11BD-B662-9435-6640E5BD7307}"/>
          </ac:spMkLst>
        </pc:spChg>
        <pc:spChg chg="add mod">
          <ac:chgData name="CHANG Haoyang" userId="a6976904-e7c7-4cfd-a6c3-9cb847f4ed8f" providerId="ADAL" clId="{01DE28C8-6487-DF45-AF3B-C5DDCF10EE17}" dt="2023-07-07T07:35:26.242" v="3704" actId="1076"/>
          <ac:spMkLst>
            <pc:docMk/>
            <pc:sldMk cId="2811303454" sldId="374"/>
            <ac:spMk id="5" creationId="{DF8859D7-B7F3-A5C5-DC62-A8E1AD946D54}"/>
          </ac:spMkLst>
        </pc:spChg>
        <pc:spChg chg="add del mod">
          <ac:chgData name="CHANG Haoyang" userId="a6976904-e7c7-4cfd-a6c3-9cb847f4ed8f" providerId="ADAL" clId="{01DE28C8-6487-DF45-AF3B-C5DDCF10EE17}" dt="2023-07-07T07:40:24.205" v="3781"/>
          <ac:spMkLst>
            <pc:docMk/>
            <pc:sldMk cId="2811303454" sldId="374"/>
            <ac:spMk id="6" creationId="{E80FE47F-E823-533D-7C04-B045CF07D52E}"/>
          </ac:spMkLst>
        </pc:spChg>
        <pc:spChg chg="add mod">
          <ac:chgData name="CHANG Haoyang" userId="a6976904-e7c7-4cfd-a6c3-9cb847f4ed8f" providerId="ADAL" clId="{01DE28C8-6487-DF45-AF3B-C5DDCF10EE17}" dt="2023-07-07T07:41:05.858" v="3786" actId="1076"/>
          <ac:spMkLst>
            <pc:docMk/>
            <pc:sldMk cId="2811303454" sldId="374"/>
            <ac:spMk id="7" creationId="{C5A991C1-F37F-6129-9B3A-F186D972BFF8}"/>
          </ac:spMkLst>
        </pc:spChg>
        <pc:spChg chg="add mod">
          <ac:chgData name="CHANG Haoyang" userId="a6976904-e7c7-4cfd-a6c3-9cb847f4ed8f" providerId="ADAL" clId="{01DE28C8-6487-DF45-AF3B-C5DDCF10EE17}" dt="2023-07-07T07:41:40.391" v="3806" actId="1076"/>
          <ac:spMkLst>
            <pc:docMk/>
            <pc:sldMk cId="2811303454" sldId="374"/>
            <ac:spMk id="10" creationId="{BBCABBAF-8679-8148-32E8-6702200BFE3A}"/>
          </ac:spMkLst>
        </pc:spChg>
        <pc:spChg chg="add mod">
          <ac:chgData name="CHANG Haoyang" userId="a6976904-e7c7-4cfd-a6c3-9cb847f4ed8f" providerId="ADAL" clId="{01DE28C8-6487-DF45-AF3B-C5DDCF10EE17}" dt="2023-07-07T07:43:10.375" v="3845" actId="1076"/>
          <ac:spMkLst>
            <pc:docMk/>
            <pc:sldMk cId="2811303454" sldId="374"/>
            <ac:spMk id="18" creationId="{613BEA65-C1DB-5316-3753-7DD1953CF643}"/>
          </ac:spMkLst>
        </pc:spChg>
        <pc:spChg chg="add mod">
          <ac:chgData name="CHANG Haoyang" userId="a6976904-e7c7-4cfd-a6c3-9cb847f4ed8f" providerId="ADAL" clId="{01DE28C8-6487-DF45-AF3B-C5DDCF10EE17}" dt="2023-07-07T07:43:16.719" v="3854" actId="20577"/>
          <ac:spMkLst>
            <pc:docMk/>
            <pc:sldMk cId="2811303454" sldId="374"/>
            <ac:spMk id="19" creationId="{EE3EAE49-754D-2B38-20FA-7342E2BD4A2A}"/>
          </ac:spMkLst>
        </pc:spChg>
        <pc:cxnChg chg="add mod">
          <ac:chgData name="CHANG Haoyang" userId="a6976904-e7c7-4cfd-a6c3-9cb847f4ed8f" providerId="ADAL" clId="{01DE28C8-6487-DF45-AF3B-C5DDCF10EE17}" dt="2023-07-07T07:41:42.355" v="3807" actId="1076"/>
          <ac:cxnSpMkLst>
            <pc:docMk/>
            <pc:sldMk cId="2811303454" sldId="374"/>
            <ac:cxnSpMk id="9" creationId="{B0F543FB-C464-7F6F-B1FF-603E50C6C630}"/>
          </ac:cxnSpMkLst>
        </pc:cxnChg>
        <pc:cxnChg chg="add del mod">
          <ac:chgData name="CHANG Haoyang" userId="a6976904-e7c7-4cfd-a6c3-9cb847f4ed8f" providerId="ADAL" clId="{01DE28C8-6487-DF45-AF3B-C5DDCF10EE17}" dt="2023-07-07T07:41:49.929" v="3811" actId="478"/>
          <ac:cxnSpMkLst>
            <pc:docMk/>
            <pc:sldMk cId="2811303454" sldId="374"/>
            <ac:cxnSpMk id="12" creationId="{54A2257E-9477-EEC5-941B-2D105ADEEC43}"/>
          </ac:cxnSpMkLst>
        </pc:cxnChg>
        <pc:cxnChg chg="add del mod">
          <ac:chgData name="CHANG Haoyang" userId="a6976904-e7c7-4cfd-a6c3-9cb847f4ed8f" providerId="ADAL" clId="{01DE28C8-6487-DF45-AF3B-C5DDCF10EE17}" dt="2023-07-07T07:42:11.340" v="3815" actId="478"/>
          <ac:cxnSpMkLst>
            <pc:docMk/>
            <pc:sldMk cId="2811303454" sldId="374"/>
            <ac:cxnSpMk id="14" creationId="{58F85EF2-71F3-B247-0E94-FCDC588B71CD}"/>
          </ac:cxnSpMkLst>
        </pc:cxnChg>
        <pc:cxnChg chg="add mod">
          <ac:chgData name="CHANG Haoyang" userId="a6976904-e7c7-4cfd-a6c3-9cb847f4ed8f" providerId="ADAL" clId="{01DE28C8-6487-DF45-AF3B-C5DDCF10EE17}" dt="2023-07-07T07:42:26.373" v="3820" actId="1076"/>
          <ac:cxnSpMkLst>
            <pc:docMk/>
            <pc:sldMk cId="2811303454" sldId="374"/>
            <ac:cxnSpMk id="16" creationId="{B56133E7-7AD4-2910-6590-72F06911F5BE}"/>
          </ac:cxnSpMkLst>
        </pc:cxnChg>
      </pc:sldChg>
      <pc:sldChg chg="addSp delSp modSp new mod modNotesTx">
        <pc:chgData name="CHANG Haoyang" userId="a6976904-e7c7-4cfd-a6c3-9cb847f4ed8f" providerId="ADAL" clId="{01DE28C8-6487-DF45-AF3B-C5DDCF10EE17}" dt="2023-07-07T09:20:39.617" v="9951" actId="313"/>
        <pc:sldMkLst>
          <pc:docMk/>
          <pc:sldMk cId="1953076121" sldId="375"/>
        </pc:sldMkLst>
        <pc:spChg chg="del">
          <ac:chgData name="CHANG Haoyang" userId="a6976904-e7c7-4cfd-a6c3-9cb847f4ed8f" providerId="ADAL" clId="{01DE28C8-6487-DF45-AF3B-C5DDCF10EE17}" dt="2023-07-07T08:23:12.434" v="6404" actId="478"/>
          <ac:spMkLst>
            <pc:docMk/>
            <pc:sldMk cId="1953076121" sldId="375"/>
            <ac:spMk id="2" creationId="{F51366DD-D7D5-7226-0F5F-80B859527DA1}"/>
          </ac:spMkLst>
        </pc:spChg>
        <pc:spChg chg="del">
          <ac:chgData name="CHANG Haoyang" userId="a6976904-e7c7-4cfd-a6c3-9cb847f4ed8f" providerId="ADAL" clId="{01DE28C8-6487-DF45-AF3B-C5DDCF10EE17}" dt="2023-07-07T08:23:12.434" v="6404" actId="478"/>
          <ac:spMkLst>
            <pc:docMk/>
            <pc:sldMk cId="1953076121" sldId="375"/>
            <ac:spMk id="3" creationId="{F17C9C7B-1917-2203-32E1-042714D013E3}"/>
          </ac:spMkLst>
        </pc:spChg>
        <pc:spChg chg="del">
          <ac:chgData name="CHANG Haoyang" userId="a6976904-e7c7-4cfd-a6c3-9cb847f4ed8f" providerId="ADAL" clId="{01DE28C8-6487-DF45-AF3B-C5DDCF10EE17}" dt="2023-07-07T08:23:12.434" v="6404" actId="478"/>
          <ac:spMkLst>
            <pc:docMk/>
            <pc:sldMk cId="1953076121" sldId="375"/>
            <ac:spMk id="4" creationId="{FF73BD00-2787-1EA3-BB41-D24A361FE516}"/>
          </ac:spMkLst>
        </pc:spChg>
        <pc:spChg chg="del">
          <ac:chgData name="CHANG Haoyang" userId="a6976904-e7c7-4cfd-a6c3-9cb847f4ed8f" providerId="ADAL" clId="{01DE28C8-6487-DF45-AF3B-C5DDCF10EE17}" dt="2023-07-07T08:23:12.434" v="6404" actId="478"/>
          <ac:spMkLst>
            <pc:docMk/>
            <pc:sldMk cId="1953076121" sldId="375"/>
            <ac:spMk id="5" creationId="{0628F766-7EBF-5C78-1A19-2E68AA78AF89}"/>
          </ac:spMkLst>
        </pc:spChg>
        <pc:spChg chg="del">
          <ac:chgData name="CHANG Haoyang" userId="a6976904-e7c7-4cfd-a6c3-9cb847f4ed8f" providerId="ADAL" clId="{01DE28C8-6487-DF45-AF3B-C5DDCF10EE17}" dt="2023-07-07T08:23:12.434" v="6404" actId="478"/>
          <ac:spMkLst>
            <pc:docMk/>
            <pc:sldMk cId="1953076121" sldId="375"/>
            <ac:spMk id="6" creationId="{08FA427E-5ECA-0732-E3DC-C9D1F57908CF}"/>
          </ac:spMkLst>
        </pc:spChg>
        <pc:spChg chg="del">
          <ac:chgData name="CHANG Haoyang" userId="a6976904-e7c7-4cfd-a6c3-9cb847f4ed8f" providerId="ADAL" clId="{01DE28C8-6487-DF45-AF3B-C5DDCF10EE17}" dt="2023-07-07T08:23:12.434" v="6404" actId="478"/>
          <ac:spMkLst>
            <pc:docMk/>
            <pc:sldMk cId="1953076121" sldId="375"/>
            <ac:spMk id="7" creationId="{FF3EFBD7-DA01-3C61-C5E0-B4609C0B6E91}"/>
          </ac:spMkLst>
        </pc:spChg>
        <pc:spChg chg="add mod">
          <ac:chgData name="CHANG Haoyang" userId="a6976904-e7c7-4cfd-a6c3-9cb847f4ed8f" providerId="ADAL" clId="{01DE28C8-6487-DF45-AF3B-C5DDCF10EE17}" dt="2023-07-07T09:13:12.708" v="9583" actId="1076"/>
          <ac:spMkLst>
            <pc:docMk/>
            <pc:sldMk cId="1953076121" sldId="375"/>
            <ac:spMk id="8" creationId="{A3CE5518-B082-7F93-F3BB-D207C43CF661}"/>
          </ac:spMkLst>
        </pc:spChg>
        <pc:spChg chg="add mod">
          <ac:chgData name="CHANG Haoyang" userId="a6976904-e7c7-4cfd-a6c3-9cb847f4ed8f" providerId="ADAL" clId="{01DE28C8-6487-DF45-AF3B-C5DDCF10EE17}" dt="2023-07-07T09:13:14.804" v="9584" actId="1076"/>
          <ac:spMkLst>
            <pc:docMk/>
            <pc:sldMk cId="1953076121" sldId="375"/>
            <ac:spMk id="9" creationId="{0AB59611-6D11-80DF-5B64-9043F412C2F2}"/>
          </ac:spMkLst>
        </pc:spChg>
        <pc:spChg chg="add mod">
          <ac:chgData name="CHANG Haoyang" userId="a6976904-e7c7-4cfd-a6c3-9cb847f4ed8f" providerId="ADAL" clId="{01DE28C8-6487-DF45-AF3B-C5DDCF10EE17}" dt="2023-07-07T09:13:16.912" v="9585" actId="1076"/>
          <ac:spMkLst>
            <pc:docMk/>
            <pc:sldMk cId="1953076121" sldId="375"/>
            <ac:spMk id="10" creationId="{47A6FAC5-8C16-3128-D112-9440FB169137}"/>
          </ac:spMkLst>
        </pc:spChg>
        <pc:spChg chg="add del mod">
          <ac:chgData name="CHANG Haoyang" userId="a6976904-e7c7-4cfd-a6c3-9cb847f4ed8f" providerId="ADAL" clId="{01DE28C8-6487-DF45-AF3B-C5DDCF10EE17}" dt="2023-07-07T09:13:39.442" v="9609" actId="47"/>
          <ac:spMkLst>
            <pc:docMk/>
            <pc:sldMk cId="1953076121" sldId="375"/>
            <ac:spMk id="11" creationId="{DF6CF80E-D440-9487-30F9-A1A9D98BC9F1}"/>
          </ac:spMkLst>
        </pc:spChg>
        <pc:spChg chg="add del mod">
          <ac:chgData name="CHANG Haoyang" userId="a6976904-e7c7-4cfd-a6c3-9cb847f4ed8f" providerId="ADAL" clId="{01DE28C8-6487-DF45-AF3B-C5DDCF10EE17}" dt="2023-07-07T09:15:05.741" v="9777" actId="13822"/>
          <ac:spMkLst>
            <pc:docMk/>
            <pc:sldMk cId="1953076121" sldId="375"/>
            <ac:spMk id="12" creationId="{3AAFB113-D887-BDEB-E45B-DBE15BF9B0A5}"/>
          </ac:spMkLst>
        </pc:spChg>
      </pc:sldChg>
      <pc:sldChg chg="delSp new del mod">
        <pc:chgData name="CHANG Haoyang" userId="a6976904-e7c7-4cfd-a6c3-9cb847f4ed8f" providerId="ADAL" clId="{01DE28C8-6487-DF45-AF3B-C5DDCF10EE17}" dt="2023-07-07T08:19:47.301" v="6165" actId="2696"/>
        <pc:sldMkLst>
          <pc:docMk/>
          <pc:sldMk cId="2316043640" sldId="375"/>
        </pc:sldMkLst>
        <pc:spChg chg="del">
          <ac:chgData name="CHANG Haoyang" userId="a6976904-e7c7-4cfd-a6c3-9cb847f4ed8f" providerId="ADAL" clId="{01DE28C8-6487-DF45-AF3B-C5DDCF10EE17}" dt="2023-07-07T08:06:18.884" v="5138" actId="478"/>
          <ac:spMkLst>
            <pc:docMk/>
            <pc:sldMk cId="2316043640" sldId="375"/>
            <ac:spMk id="2" creationId="{D2BAB0A7-235F-592C-02A0-2894157DE2C8}"/>
          </ac:spMkLst>
        </pc:spChg>
        <pc:spChg chg="del">
          <ac:chgData name="CHANG Haoyang" userId="a6976904-e7c7-4cfd-a6c3-9cb847f4ed8f" providerId="ADAL" clId="{01DE28C8-6487-DF45-AF3B-C5DDCF10EE17}" dt="2023-07-07T08:06:18.884" v="5138" actId="478"/>
          <ac:spMkLst>
            <pc:docMk/>
            <pc:sldMk cId="2316043640" sldId="375"/>
            <ac:spMk id="3" creationId="{AC019730-71F4-7F07-52AF-E77203653937}"/>
          </ac:spMkLst>
        </pc:spChg>
        <pc:spChg chg="del">
          <ac:chgData name="CHANG Haoyang" userId="a6976904-e7c7-4cfd-a6c3-9cb847f4ed8f" providerId="ADAL" clId="{01DE28C8-6487-DF45-AF3B-C5DDCF10EE17}" dt="2023-07-07T08:06:18.884" v="5138" actId="478"/>
          <ac:spMkLst>
            <pc:docMk/>
            <pc:sldMk cId="2316043640" sldId="375"/>
            <ac:spMk id="4" creationId="{A89B8F45-B59C-3CA3-4A22-4C6E20C5F11F}"/>
          </ac:spMkLst>
        </pc:spChg>
        <pc:spChg chg="del">
          <ac:chgData name="CHANG Haoyang" userId="a6976904-e7c7-4cfd-a6c3-9cb847f4ed8f" providerId="ADAL" clId="{01DE28C8-6487-DF45-AF3B-C5DDCF10EE17}" dt="2023-07-07T08:06:18.884" v="5138" actId="478"/>
          <ac:spMkLst>
            <pc:docMk/>
            <pc:sldMk cId="2316043640" sldId="375"/>
            <ac:spMk id="5" creationId="{FF2CACB5-3DE4-BF8A-CF12-4F7A8E5C2F9A}"/>
          </ac:spMkLst>
        </pc:spChg>
        <pc:spChg chg="del">
          <ac:chgData name="CHANG Haoyang" userId="a6976904-e7c7-4cfd-a6c3-9cb847f4ed8f" providerId="ADAL" clId="{01DE28C8-6487-DF45-AF3B-C5DDCF10EE17}" dt="2023-07-07T08:06:18.884" v="5138" actId="478"/>
          <ac:spMkLst>
            <pc:docMk/>
            <pc:sldMk cId="2316043640" sldId="375"/>
            <ac:spMk id="6" creationId="{A10FB927-C5F4-5478-64F1-157E244CFE4A}"/>
          </ac:spMkLst>
        </pc:spChg>
        <pc:spChg chg="del">
          <ac:chgData name="CHANG Haoyang" userId="a6976904-e7c7-4cfd-a6c3-9cb847f4ed8f" providerId="ADAL" clId="{01DE28C8-6487-DF45-AF3B-C5DDCF10EE17}" dt="2023-07-07T08:06:18.884" v="5138" actId="478"/>
          <ac:spMkLst>
            <pc:docMk/>
            <pc:sldMk cId="2316043640" sldId="375"/>
            <ac:spMk id="7" creationId="{E62E180C-5A5D-A372-0417-3A08F965DAA4}"/>
          </ac:spMkLst>
        </pc:spChg>
      </pc:sldChg>
      <pc:sldChg chg="addSp delSp modSp new mod modNotesTx">
        <pc:chgData name="CHANG Haoyang" userId="a6976904-e7c7-4cfd-a6c3-9cb847f4ed8f" providerId="ADAL" clId="{01DE28C8-6487-DF45-AF3B-C5DDCF10EE17}" dt="2023-07-07T09:00:23.734" v="8561" actId="20577"/>
        <pc:sldMkLst>
          <pc:docMk/>
          <pc:sldMk cId="2157986410" sldId="376"/>
        </pc:sldMkLst>
        <pc:spChg chg="del">
          <ac:chgData name="CHANG Haoyang" userId="a6976904-e7c7-4cfd-a6c3-9cb847f4ed8f" providerId="ADAL" clId="{01DE28C8-6487-DF45-AF3B-C5DDCF10EE17}" dt="2023-07-07T08:36:24.601" v="7550" actId="478"/>
          <ac:spMkLst>
            <pc:docMk/>
            <pc:sldMk cId="2157986410" sldId="376"/>
            <ac:spMk id="2" creationId="{96D585A7-43CE-F0BE-10E4-667F7DA21D90}"/>
          </ac:spMkLst>
        </pc:spChg>
        <pc:spChg chg="del">
          <ac:chgData name="CHANG Haoyang" userId="a6976904-e7c7-4cfd-a6c3-9cb847f4ed8f" providerId="ADAL" clId="{01DE28C8-6487-DF45-AF3B-C5DDCF10EE17}" dt="2023-07-07T08:36:24.601" v="7550" actId="478"/>
          <ac:spMkLst>
            <pc:docMk/>
            <pc:sldMk cId="2157986410" sldId="376"/>
            <ac:spMk id="3" creationId="{D20915E9-519A-A49F-84DC-DBF4124BA66E}"/>
          </ac:spMkLst>
        </pc:spChg>
        <pc:spChg chg="del">
          <ac:chgData name="CHANG Haoyang" userId="a6976904-e7c7-4cfd-a6c3-9cb847f4ed8f" providerId="ADAL" clId="{01DE28C8-6487-DF45-AF3B-C5DDCF10EE17}" dt="2023-07-07T08:36:24.601" v="7550" actId="478"/>
          <ac:spMkLst>
            <pc:docMk/>
            <pc:sldMk cId="2157986410" sldId="376"/>
            <ac:spMk id="4" creationId="{20B13289-ACE3-CC20-5731-9601798C4F56}"/>
          </ac:spMkLst>
        </pc:spChg>
        <pc:spChg chg="del">
          <ac:chgData name="CHANG Haoyang" userId="a6976904-e7c7-4cfd-a6c3-9cb847f4ed8f" providerId="ADAL" clId="{01DE28C8-6487-DF45-AF3B-C5DDCF10EE17}" dt="2023-07-07T08:36:24.601" v="7550" actId="478"/>
          <ac:spMkLst>
            <pc:docMk/>
            <pc:sldMk cId="2157986410" sldId="376"/>
            <ac:spMk id="5" creationId="{697431D2-2903-1056-DCFF-499355BABD84}"/>
          </ac:spMkLst>
        </pc:spChg>
        <pc:spChg chg="del">
          <ac:chgData name="CHANG Haoyang" userId="a6976904-e7c7-4cfd-a6c3-9cb847f4ed8f" providerId="ADAL" clId="{01DE28C8-6487-DF45-AF3B-C5DDCF10EE17}" dt="2023-07-07T08:36:24.601" v="7550" actId="478"/>
          <ac:spMkLst>
            <pc:docMk/>
            <pc:sldMk cId="2157986410" sldId="376"/>
            <ac:spMk id="6" creationId="{00288826-F0D4-FFFA-F278-930F4AC32D79}"/>
          </ac:spMkLst>
        </pc:spChg>
        <pc:spChg chg="del">
          <ac:chgData name="CHANG Haoyang" userId="a6976904-e7c7-4cfd-a6c3-9cb847f4ed8f" providerId="ADAL" clId="{01DE28C8-6487-DF45-AF3B-C5DDCF10EE17}" dt="2023-07-07T08:36:24.601" v="7550" actId="478"/>
          <ac:spMkLst>
            <pc:docMk/>
            <pc:sldMk cId="2157986410" sldId="376"/>
            <ac:spMk id="7" creationId="{D377280F-6276-8B98-3745-2F8AFD89B05E}"/>
          </ac:spMkLst>
        </pc:spChg>
        <pc:spChg chg="del">
          <ac:chgData name="CHANG Haoyang" userId="a6976904-e7c7-4cfd-a6c3-9cb847f4ed8f" providerId="ADAL" clId="{01DE28C8-6487-DF45-AF3B-C5DDCF10EE17}" dt="2023-07-07T08:36:24.601" v="7550" actId="478"/>
          <ac:spMkLst>
            <pc:docMk/>
            <pc:sldMk cId="2157986410" sldId="376"/>
            <ac:spMk id="8" creationId="{F7B4786C-4A8E-1470-09FD-166D1A3F37AC}"/>
          </ac:spMkLst>
        </pc:spChg>
        <pc:spChg chg="add del">
          <ac:chgData name="CHANG Haoyang" userId="a6976904-e7c7-4cfd-a6c3-9cb847f4ed8f" providerId="ADAL" clId="{01DE28C8-6487-DF45-AF3B-C5DDCF10EE17}" dt="2023-07-07T08:52:09.797" v="8149" actId="478"/>
          <ac:spMkLst>
            <pc:docMk/>
            <pc:sldMk cId="2157986410" sldId="376"/>
            <ac:spMk id="11" creationId="{519293D3-AB7F-E59D-3746-E87F4B18ACF4}"/>
          </ac:spMkLst>
        </pc:spChg>
        <pc:picChg chg="add del mod">
          <ac:chgData name="CHANG Haoyang" userId="a6976904-e7c7-4cfd-a6c3-9cb847f4ed8f" providerId="ADAL" clId="{01DE28C8-6487-DF45-AF3B-C5DDCF10EE17}" dt="2023-07-07T08:51:56.735" v="8147" actId="478"/>
          <ac:picMkLst>
            <pc:docMk/>
            <pc:sldMk cId="2157986410" sldId="376"/>
            <ac:picMk id="9" creationId="{5A481316-CC6C-D98F-CF20-9F01938A1EF9}"/>
          </ac:picMkLst>
        </pc:picChg>
        <pc:picChg chg="add del mod">
          <ac:chgData name="CHANG Haoyang" userId="a6976904-e7c7-4cfd-a6c3-9cb847f4ed8f" providerId="ADAL" clId="{01DE28C8-6487-DF45-AF3B-C5DDCF10EE17}" dt="2023-07-07T08:52:26.546" v="8152" actId="478"/>
          <ac:picMkLst>
            <pc:docMk/>
            <pc:sldMk cId="2157986410" sldId="376"/>
            <ac:picMk id="12" creationId="{9EA7C6F5-FC09-AAA2-7132-752AB7D1504A}"/>
          </ac:picMkLst>
        </pc:picChg>
        <pc:picChg chg="add mod">
          <ac:chgData name="CHANG Haoyang" userId="a6976904-e7c7-4cfd-a6c3-9cb847f4ed8f" providerId="ADAL" clId="{01DE28C8-6487-DF45-AF3B-C5DDCF10EE17}" dt="2023-07-07T08:52:30.632" v="8155" actId="1076"/>
          <ac:picMkLst>
            <pc:docMk/>
            <pc:sldMk cId="2157986410" sldId="376"/>
            <ac:picMk id="13" creationId="{27982B08-82AC-36D7-18A2-835F5C8DC2C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af-ZA" err="1"/>
              <a:t>Hi</a:t>
            </a:r>
            <a:r>
              <a:rPr lang="af-ZA"/>
              <a:t> </a:t>
            </a:r>
            <a:r>
              <a:rPr lang="af-ZA" err="1"/>
              <a:t>everyone</a:t>
            </a:r>
            <a:r>
              <a:rPr lang="af-ZA"/>
              <a:t>! </a:t>
            </a:r>
            <a:r>
              <a:rPr lang="af-ZA" err="1"/>
              <a:t>We</a:t>
            </a:r>
            <a:r>
              <a:rPr lang="af-ZA"/>
              <a:t> are </a:t>
            </a:r>
            <a:r>
              <a:rPr lang="af-ZA" err="1"/>
              <a:t>group</a:t>
            </a:r>
            <a:r>
              <a:rPr lang="af-ZA"/>
              <a:t> 5. </a:t>
            </a:r>
            <a:r>
              <a:rPr lang="af-ZA" err="1"/>
              <a:t>Our</a:t>
            </a:r>
            <a:r>
              <a:rPr lang="af-ZA"/>
              <a:t> </a:t>
            </a:r>
            <a:r>
              <a:rPr lang="af-ZA" err="1"/>
              <a:t>project</a:t>
            </a:r>
            <a:r>
              <a:rPr lang="af-ZA"/>
              <a:t> </a:t>
            </a:r>
            <a:r>
              <a:rPr lang="af-ZA" err="1"/>
              <a:t>for</a:t>
            </a:r>
            <a:r>
              <a:rPr lang="af-ZA"/>
              <a:t> </a:t>
            </a:r>
            <a:r>
              <a:rPr lang="af-ZA" err="1"/>
              <a:t>this</a:t>
            </a:r>
            <a:r>
              <a:rPr lang="af-ZA"/>
              <a:t> </a:t>
            </a:r>
            <a:r>
              <a:rPr lang="af-ZA" err="1"/>
              <a:t>Machine</a:t>
            </a:r>
            <a:r>
              <a:rPr lang="af-ZA"/>
              <a:t> </a:t>
            </a:r>
            <a:r>
              <a:rPr lang="af-ZA" err="1"/>
              <a:t>Learning</a:t>
            </a:r>
            <a:r>
              <a:rPr lang="af-ZA"/>
              <a:t> </a:t>
            </a:r>
            <a:r>
              <a:rPr lang="af-ZA" err="1"/>
              <a:t>course</a:t>
            </a:r>
            <a:r>
              <a:rPr lang="af-ZA"/>
              <a:t> is </a:t>
            </a:r>
            <a:r>
              <a:rPr lang="af-ZA" err="1"/>
              <a:t>Flight</a:t>
            </a:r>
            <a:r>
              <a:rPr lang="af-ZA"/>
              <a:t> </a:t>
            </a:r>
            <a:r>
              <a:rPr lang="af-ZA" err="1"/>
              <a:t>Delay</a:t>
            </a:r>
            <a:r>
              <a:rPr lang="af-ZA"/>
              <a:t> </a:t>
            </a:r>
            <a:r>
              <a:rPr lang="af-ZA" err="1"/>
              <a:t>Prediction</a:t>
            </a:r>
            <a:r>
              <a:rPr lang="af-ZA"/>
              <a:t>. </a:t>
            </a:r>
            <a:r>
              <a:rPr lang="af-ZA" err="1"/>
              <a:t>Our</a:t>
            </a:r>
            <a:r>
              <a:rPr lang="af-ZA"/>
              <a:t> </a:t>
            </a:r>
            <a:r>
              <a:rPr lang="af-ZA" err="1"/>
              <a:t>group</a:t>
            </a:r>
            <a:r>
              <a:rPr lang="af-ZA"/>
              <a:t> </a:t>
            </a:r>
            <a:r>
              <a:rPr lang="af-ZA" err="1"/>
              <a:t>members</a:t>
            </a:r>
            <a:r>
              <a:rPr lang="af-ZA"/>
              <a:t> are Chang </a:t>
            </a:r>
            <a:r>
              <a:rPr lang="af-ZA" err="1"/>
              <a:t>Haoyang</a:t>
            </a:r>
            <a:r>
              <a:rPr lang="af-ZA"/>
              <a:t>, </a:t>
            </a:r>
            <a:r>
              <a:rPr lang="af-ZA" err="1"/>
              <a:t>Chern</a:t>
            </a:r>
            <a:r>
              <a:rPr lang="af-ZA"/>
              <a:t> </a:t>
            </a:r>
            <a:r>
              <a:rPr lang="af-ZA" err="1"/>
              <a:t>Cheng</a:t>
            </a:r>
            <a:r>
              <a:rPr lang="af-ZA"/>
              <a:t>, </a:t>
            </a:r>
            <a:r>
              <a:rPr lang="af-ZA" err="1"/>
              <a:t>Fu</a:t>
            </a:r>
            <a:r>
              <a:rPr lang="af-ZA"/>
              <a:t> </a:t>
            </a:r>
            <a:r>
              <a:rPr lang="af-ZA" err="1"/>
              <a:t>Yanrou</a:t>
            </a:r>
            <a:r>
              <a:rPr lang="af-ZA"/>
              <a:t>, Wan </a:t>
            </a:r>
            <a:r>
              <a:rPr lang="af-ZA" err="1"/>
              <a:t>Yiran</a:t>
            </a:r>
            <a:r>
              <a:rPr lang="af-ZA"/>
              <a:t> </a:t>
            </a:r>
            <a:r>
              <a:rPr lang="af-ZA" err="1"/>
              <a:t>and</a:t>
            </a:r>
            <a:r>
              <a:rPr lang="af-ZA"/>
              <a:t> </a:t>
            </a:r>
            <a:r>
              <a:rPr lang="af-ZA" err="1"/>
              <a:t>Xie</a:t>
            </a:r>
            <a:r>
              <a:rPr lang="af-ZA"/>
              <a:t> </a:t>
            </a:r>
            <a:r>
              <a:rPr lang="af-ZA" err="1"/>
              <a:t>Jialin</a:t>
            </a:r>
            <a:r>
              <a:rPr lang="af-ZA"/>
              <a:t>.</a:t>
            </a:r>
            <a:endParaRPr lang="af-ZA"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301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604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662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548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878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733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115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054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113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8633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af-ZA"/>
              <a:t>Here are </a:t>
            </a:r>
            <a:r>
              <a:rPr lang="af-ZA" err="1"/>
              <a:t>the</a:t>
            </a:r>
            <a:r>
              <a:rPr lang="af-ZA"/>
              <a:t> 5 </a:t>
            </a:r>
            <a:r>
              <a:rPr lang="af-ZA" err="1"/>
              <a:t>sections</a:t>
            </a:r>
            <a:r>
              <a:rPr lang="af-ZA"/>
              <a:t> </a:t>
            </a:r>
            <a:r>
              <a:rPr lang="af-ZA" err="1"/>
              <a:t>that</a:t>
            </a:r>
            <a:r>
              <a:rPr lang="af-ZA"/>
              <a:t> </a:t>
            </a:r>
            <a:r>
              <a:rPr lang="af-ZA" err="1"/>
              <a:t>we</a:t>
            </a:r>
            <a:r>
              <a:rPr lang="af-ZA"/>
              <a:t> are </a:t>
            </a:r>
            <a:r>
              <a:rPr lang="af-ZA" err="1"/>
              <a:t>going</a:t>
            </a:r>
            <a:r>
              <a:rPr lang="af-ZA"/>
              <a:t> </a:t>
            </a:r>
            <a:r>
              <a:rPr lang="af-ZA" err="1"/>
              <a:t>to</a:t>
            </a:r>
            <a:r>
              <a:rPr lang="af-ZA"/>
              <a:t> present </a:t>
            </a:r>
            <a:r>
              <a:rPr lang="af-ZA" err="1"/>
              <a:t>our</a:t>
            </a:r>
            <a:r>
              <a:rPr lang="af-ZA"/>
              <a:t> </a:t>
            </a:r>
            <a:r>
              <a:rPr lang="af-ZA" err="1"/>
              <a:t>project</a:t>
            </a:r>
            <a:r>
              <a:rPr lang="af-ZA"/>
              <a:t>. </a:t>
            </a:r>
            <a:r>
              <a:rPr lang="af-ZA" err="1"/>
              <a:t>Firstly</a:t>
            </a:r>
            <a:r>
              <a:rPr lang="af-ZA"/>
              <a:t>, I </a:t>
            </a:r>
            <a:r>
              <a:rPr lang="af-ZA" err="1"/>
              <a:t>will</a:t>
            </a:r>
            <a:r>
              <a:rPr lang="af-ZA"/>
              <a:t> </a:t>
            </a:r>
            <a:r>
              <a:rPr lang="af-ZA" err="1"/>
              <a:t>give</a:t>
            </a:r>
            <a:r>
              <a:rPr lang="af-ZA"/>
              <a:t> </a:t>
            </a:r>
            <a:r>
              <a:rPr lang="af-ZA" err="1"/>
              <a:t>an</a:t>
            </a:r>
            <a:r>
              <a:rPr lang="af-ZA"/>
              <a:t> </a:t>
            </a:r>
            <a:r>
              <a:rPr lang="af-ZA" err="1"/>
              <a:t>introduction</a:t>
            </a:r>
            <a:r>
              <a:rPr lang="af-ZA"/>
              <a:t> of </a:t>
            </a:r>
            <a:r>
              <a:rPr lang="af-ZA" err="1"/>
              <a:t>our</a:t>
            </a:r>
            <a:r>
              <a:rPr lang="af-ZA"/>
              <a:t> </a:t>
            </a:r>
            <a:r>
              <a:rPr lang="af-ZA" err="1"/>
              <a:t>project</a:t>
            </a:r>
            <a:r>
              <a:rPr lang="af-ZA"/>
              <a:t>. </a:t>
            </a:r>
            <a:r>
              <a:rPr lang="af-ZA" err="1"/>
              <a:t>Second</a:t>
            </a:r>
            <a:r>
              <a:rPr lang="af-ZA"/>
              <a:t>, </a:t>
            </a:r>
            <a:r>
              <a:rPr lang="af-ZA" err="1"/>
              <a:t>Yiran</a:t>
            </a:r>
            <a:r>
              <a:rPr lang="af-ZA"/>
              <a:t> </a:t>
            </a:r>
            <a:r>
              <a:rPr lang="af-ZA" err="1"/>
              <a:t>and</a:t>
            </a:r>
            <a:r>
              <a:rPr lang="af-ZA"/>
              <a:t> </a:t>
            </a:r>
            <a:r>
              <a:rPr lang="af-ZA" err="1"/>
              <a:t>Chern</a:t>
            </a:r>
            <a:r>
              <a:rPr lang="af-ZA"/>
              <a:t> </a:t>
            </a:r>
            <a:r>
              <a:rPr lang="af-ZA" err="1"/>
              <a:t>Cheng</a:t>
            </a:r>
            <a:r>
              <a:rPr lang="af-ZA"/>
              <a:t> </a:t>
            </a:r>
            <a:r>
              <a:rPr lang="af-ZA" err="1"/>
              <a:t>will</a:t>
            </a:r>
            <a:r>
              <a:rPr lang="af-ZA"/>
              <a:t> present </a:t>
            </a:r>
            <a:r>
              <a:rPr lang="af-ZA" err="1"/>
              <a:t>the</a:t>
            </a:r>
            <a:r>
              <a:rPr lang="af-ZA"/>
              <a:t> </a:t>
            </a:r>
            <a:r>
              <a:rPr lang="af-ZA" err="1"/>
              <a:t>exploratory</a:t>
            </a:r>
            <a:r>
              <a:rPr lang="af-ZA"/>
              <a:t> data </a:t>
            </a:r>
            <a:r>
              <a:rPr lang="af-ZA" err="1"/>
              <a:t>analysis</a:t>
            </a:r>
            <a:r>
              <a:rPr lang="af-ZA"/>
              <a:t>. </a:t>
            </a:r>
            <a:r>
              <a:rPr lang="af-ZA" err="1"/>
              <a:t>Then</a:t>
            </a:r>
            <a:r>
              <a:rPr lang="af-ZA"/>
              <a:t> </a:t>
            </a:r>
            <a:r>
              <a:rPr lang="af-ZA" err="1"/>
              <a:t>Yanrou</a:t>
            </a:r>
            <a:r>
              <a:rPr lang="af-ZA"/>
              <a:t> </a:t>
            </a:r>
            <a:r>
              <a:rPr lang="af-ZA" err="1"/>
              <a:t>will</a:t>
            </a:r>
            <a:r>
              <a:rPr lang="af-ZA"/>
              <a:t> </a:t>
            </a:r>
            <a:r>
              <a:rPr lang="af-ZA" err="1"/>
              <a:t>introduce</a:t>
            </a:r>
            <a:r>
              <a:rPr lang="af-ZA"/>
              <a:t> </a:t>
            </a:r>
            <a:r>
              <a:rPr lang="af-ZA" err="1"/>
              <a:t>the</a:t>
            </a:r>
            <a:r>
              <a:rPr lang="af-ZA"/>
              <a:t> data </a:t>
            </a:r>
            <a:r>
              <a:rPr lang="af-ZA" err="1"/>
              <a:t>processing</a:t>
            </a:r>
            <a:r>
              <a:rPr lang="af-ZA"/>
              <a:t> part </a:t>
            </a:r>
            <a:r>
              <a:rPr lang="af-ZA" err="1"/>
              <a:t>before</a:t>
            </a:r>
            <a:r>
              <a:rPr lang="af-ZA"/>
              <a:t> </a:t>
            </a:r>
            <a:r>
              <a:rPr lang="af-ZA" err="1"/>
              <a:t>Haoyang</a:t>
            </a:r>
            <a:r>
              <a:rPr lang="af-ZA"/>
              <a:t> </a:t>
            </a:r>
            <a:r>
              <a:rPr lang="af-ZA" err="1"/>
              <a:t>introduce</a:t>
            </a:r>
            <a:r>
              <a:rPr lang="af-ZA"/>
              <a:t> </a:t>
            </a:r>
            <a:r>
              <a:rPr lang="af-ZA" err="1"/>
              <a:t>the</a:t>
            </a:r>
            <a:r>
              <a:rPr lang="af-ZA"/>
              <a:t> </a:t>
            </a:r>
            <a:r>
              <a:rPr lang="af-ZA" err="1"/>
              <a:t>modelling</a:t>
            </a:r>
            <a:r>
              <a:rPr lang="af-ZA"/>
              <a:t> </a:t>
            </a:r>
            <a:r>
              <a:rPr lang="af-ZA" err="1"/>
              <a:t>and</a:t>
            </a:r>
            <a:r>
              <a:rPr lang="af-ZA"/>
              <a:t> </a:t>
            </a:r>
            <a:r>
              <a:rPr lang="af-ZA" err="1"/>
              <a:t>prediction</a:t>
            </a:r>
            <a:r>
              <a:rPr lang="af-ZA"/>
              <a:t> part, </a:t>
            </a:r>
            <a:r>
              <a:rPr lang="af-ZA" err="1"/>
              <a:t>finally</a:t>
            </a:r>
            <a:r>
              <a:rPr lang="af-ZA"/>
              <a:t> </a:t>
            </a:r>
            <a:r>
              <a:rPr lang="af-ZA" err="1"/>
              <a:t>Yanrou</a:t>
            </a:r>
            <a:r>
              <a:rPr lang="af-ZA"/>
              <a:t> </a:t>
            </a:r>
            <a:r>
              <a:rPr lang="af-ZA" err="1"/>
              <a:t>to</a:t>
            </a:r>
            <a:r>
              <a:rPr lang="af-ZA"/>
              <a:t> make a </a:t>
            </a:r>
            <a:r>
              <a:rPr lang="af-ZA" err="1"/>
              <a:t>conclusion</a:t>
            </a:r>
            <a:r>
              <a:rPr lang="af-ZA"/>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6883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745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a:t>Frequency of delay is not indicative of whether the likelihood of particular temp diff happening frequently  </a:t>
            </a:r>
          </a:p>
          <a:p>
            <a:pPr marL="0" lvl="0" indent="0" algn="l" rtl="0">
              <a:spcBef>
                <a:spcPts val="0"/>
              </a:spcBef>
              <a:spcAft>
                <a:spcPts val="0"/>
              </a:spcAft>
              <a:buNone/>
            </a:pPr>
            <a:endParaRPr/>
          </a:p>
        </p:txBody>
      </p:sp>
    </p:spTree>
    <p:extLst>
      <p:ext uri="{BB962C8B-B14F-4D97-AF65-F5344CB8AC3E}">
        <p14:creationId xmlns:p14="http://schemas.microsoft.com/office/powerpoint/2010/main" val="189449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840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SG" sz="1100"/>
              <a:t>However, the magnitude of the negative correlation for </a:t>
            </a:r>
            <a:r>
              <a:rPr lang="en-SG" sz="1100" err="1"/>
              <a:t>Temp_diff</a:t>
            </a:r>
            <a:r>
              <a:rPr lang="en-SG" sz="1100"/>
              <a:t> is the highest, suggesting that changing variable for </a:t>
            </a:r>
            <a:r>
              <a:rPr lang="en-SG" sz="1100" err="1"/>
              <a:t>Temp_diff</a:t>
            </a:r>
            <a:r>
              <a:rPr lang="en-SG" sz="1100"/>
              <a:t> has the greatest impact on changes for </a:t>
            </a:r>
            <a:r>
              <a:rPr lang="en-SG" sz="1100" err="1"/>
              <a:t>Delay_hours</a:t>
            </a:r>
            <a:r>
              <a:rPr lang="en-SG" sz="1100"/>
              <a:t>. This is followed by </a:t>
            </a:r>
            <a:r>
              <a:rPr lang="en-SG" sz="1100" err="1"/>
              <a:t>Longit</a:t>
            </a:r>
            <a:r>
              <a:rPr lang="en-SG" sz="1100"/>
              <a:t> (-0.043) which suggest that the variable </a:t>
            </a:r>
            <a:r>
              <a:rPr lang="en-SG" sz="1100" err="1"/>
              <a:t>Longit</a:t>
            </a:r>
            <a:r>
              <a:rPr lang="en-SG" sz="1100"/>
              <a:t> has more significant impact on changes in </a:t>
            </a:r>
            <a:r>
              <a:rPr lang="en-SG" sz="1100" err="1"/>
              <a:t>Delay_hours</a:t>
            </a:r>
            <a:r>
              <a:rPr lang="en-SG" sz="1100"/>
              <a:t> compared to the rest of the variables</a:t>
            </a:r>
          </a:p>
          <a:p>
            <a:pPr marL="285750" indent="-285750">
              <a:buFont typeface="Arial" panose="020B0604020202020204" pitchFamily="34" charset="0"/>
              <a:buChar char="•"/>
            </a:pPr>
            <a:endParaRPr lang="en-SG" sz="1100"/>
          </a:p>
          <a:p>
            <a:pPr marL="0" lvl="0" indent="0" algn="l" rtl="0">
              <a:spcBef>
                <a:spcPts val="0"/>
              </a:spcBef>
              <a:spcAft>
                <a:spcPts val="0"/>
              </a:spcAft>
              <a:buNone/>
            </a:pPr>
            <a:endParaRPr/>
          </a:p>
        </p:txBody>
      </p:sp>
    </p:spTree>
    <p:extLst>
      <p:ext uri="{BB962C8B-B14F-4D97-AF65-F5344CB8AC3E}">
        <p14:creationId xmlns:p14="http://schemas.microsoft.com/office/powerpoint/2010/main" val="3247688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100" b="0" kern="100">
                <a:effectLst/>
                <a:latin typeface="Times New Roman" panose="02020603050405020304" pitchFamily="18" charset="0"/>
                <a:ea typeface="等线" panose="02010600030101010101" pitchFamily="2" charset="-122"/>
                <a:cs typeface="Arial" panose="020B0604020202020204" pitchFamily="34" charset="0"/>
              </a:rPr>
              <a:t>Now, I’m going to talk about data processing. </a:t>
            </a:r>
            <a:endParaRPr/>
          </a:p>
        </p:txBody>
      </p:sp>
    </p:spTree>
    <p:extLst>
      <p:ext uri="{BB962C8B-B14F-4D97-AF65-F5344CB8AC3E}">
        <p14:creationId xmlns:p14="http://schemas.microsoft.com/office/powerpoint/2010/main" val="4246628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b="0" kern="100">
                <a:effectLst/>
                <a:latin typeface="Times New Roman" panose="02020603050405020304" pitchFamily="18" charset="0"/>
                <a:ea typeface="等线" panose="02010600030101010101" pitchFamily="2" charset="-122"/>
                <a:cs typeface="Arial" panose="020B0604020202020204" pitchFamily="34" charset="0"/>
              </a:rPr>
              <a:t>Our dataset is sourced from the </a:t>
            </a:r>
            <a:r>
              <a:rPr lang="en-US" altLang="zh-CN" sz="1800" b="0" kern="100" err="1">
                <a:effectLst/>
                <a:latin typeface="Times New Roman" panose="02020603050405020304" pitchFamily="18" charset="0"/>
                <a:ea typeface="等线" panose="02010600030101010101" pitchFamily="2" charset="-122"/>
                <a:cs typeface="Arial" panose="020B0604020202020204" pitchFamily="34" charset="0"/>
              </a:rPr>
              <a:t>XieCheng</a:t>
            </a:r>
            <a:r>
              <a:rPr lang="en-US" altLang="zh-CN" sz="1800" b="0" kern="100">
                <a:effectLst/>
                <a:latin typeface="Times New Roman" panose="02020603050405020304" pitchFamily="18" charset="0"/>
                <a:ea typeface="等线" panose="02010600030101010101" pitchFamily="2" charset="-122"/>
                <a:cs typeface="Arial" panose="020B0604020202020204" pitchFamily="34" charset="0"/>
              </a:rPr>
              <a:t> database, which provides information on Chinese domestic flights. The raw data consists of 20 datasets, including over one million records of various domestic flights in China, along with potential factors contributing to delays.</a:t>
            </a:r>
            <a:endParaRPr lang="zh-CN" altLang="zh-CN" sz="1800" b="1" kern="100">
              <a:effectLst/>
              <a:latin typeface="等线" panose="02010600030101010101" pitchFamily="2" charset="-122"/>
              <a:ea typeface="等线" panose="02010600030101010101" pitchFamily="2" charset="-122"/>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71364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b="0">
                <a:effectLst/>
                <a:latin typeface="Times New Roman" panose="02020603050405020304" pitchFamily="18" charset="0"/>
                <a:ea typeface="等线" panose="02010600030101010101" pitchFamily="2" charset="-122"/>
              </a:rPr>
              <a:t>We merged the datasets, conducted data cleaning by removing NA values and outliers. Additionally, we extracted the text-based Weather information and translated it from Chinese to English. The Weather data was then restructured into 18 distinct categories. </a:t>
            </a:r>
            <a:endParaRPr lang="en-US"/>
          </a:p>
        </p:txBody>
      </p:sp>
    </p:spTree>
    <p:extLst>
      <p:ext uri="{BB962C8B-B14F-4D97-AF65-F5344CB8AC3E}">
        <p14:creationId xmlns:p14="http://schemas.microsoft.com/office/powerpoint/2010/main" val="3861165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158750" indent="0">
                  <a:buNone/>
                </a:pPr>
                <a:r>
                  <a:rPr kumimoji="1" lang="en-US" altLang="zh-CN"/>
                  <a:t>Our flight delay hours is defined as the </a:t>
                </a:r>
                <a14:m>
                  <m:oMath xmlns:m="http://schemas.openxmlformats.org/officeDocument/2006/math">
                    <m:r>
                      <a:rPr kumimoji="1" lang="en-US" altLang="zh-CN" sz="1100" b="0" i="1" smtClean="0">
                        <a:latin typeface="Cambria Math" panose="02040503050406030204" pitchFamily="18" charset="0"/>
                      </a:rPr>
                      <m:t>𝑅𝑒𝑎𝑙</m:t>
                    </m:r>
                    <m:r>
                      <a:rPr kumimoji="1" lang="en-US" altLang="zh-CN" sz="1100" b="0" i="1" smtClean="0">
                        <a:latin typeface="Cambria Math" panose="02040503050406030204" pitchFamily="18" charset="0"/>
                      </a:rPr>
                      <m:t> </m:t>
                    </m:r>
                    <m:r>
                      <a:rPr kumimoji="1" lang="en-US" altLang="zh-CN" sz="1100" b="0" i="1" smtClean="0">
                        <a:latin typeface="Cambria Math" panose="02040503050406030204" pitchFamily="18" charset="0"/>
                      </a:rPr>
                      <m:t>𝐷𝑒𝑝𝑎𝑟𝑡</m:t>
                    </m:r>
                    <m:r>
                      <m:rPr>
                        <m:sty m:val="p"/>
                      </m:rPr>
                      <a:rPr kumimoji="1" lang="en-US" altLang="zh-CN" sz="1100" b="0" i="1" smtClean="0">
                        <a:latin typeface="Cambria Math" panose="02040503050406030204" pitchFamily="18" charset="0"/>
                      </a:rPr>
                      <m:t>ure</m:t>
                    </m:r>
                    <m:r>
                      <a:rPr kumimoji="1" lang="en-US" altLang="zh-CN" sz="1100" b="0" i="1" smtClean="0">
                        <a:latin typeface="Cambria Math" panose="02040503050406030204" pitchFamily="18" charset="0"/>
                      </a:rPr>
                      <m:t> </m:t>
                    </m:r>
                    <m:r>
                      <a:rPr kumimoji="1" lang="en-US" altLang="zh-CN" sz="1100" b="0" i="1" smtClean="0">
                        <a:latin typeface="Cambria Math" panose="02040503050406030204" pitchFamily="18" charset="0"/>
                      </a:rPr>
                      <m:t>𝑡𝑖𝑚𝑒</m:t>
                    </m:r>
                    <m:r>
                      <a:rPr kumimoji="1" lang="en-US" altLang="zh-CN" sz="1100" b="0" i="1" smtClean="0">
                        <a:latin typeface="Cambria Math" panose="02040503050406030204" pitchFamily="18" charset="0"/>
                      </a:rPr>
                      <m:t> </m:t>
                    </m:r>
                    <m:r>
                      <a:rPr kumimoji="1" lang="en-US" altLang="zh-CN" sz="1100" b="0" i="1" smtClean="0">
                        <a:latin typeface="Cambria Math" panose="02040503050406030204" pitchFamily="18" charset="0"/>
                      </a:rPr>
                      <m:t>𝑚𝑖𝑛𝑢𝑠</m:t>
                    </m:r>
                    <m:r>
                      <a:rPr kumimoji="1" lang="en-US" altLang="zh-CN" sz="1100" b="0" i="1" smtClean="0">
                        <a:latin typeface="Cambria Math" panose="02040503050406030204" pitchFamily="18" charset="0"/>
                      </a:rPr>
                      <m:t> </m:t>
                    </m:r>
                    <m:r>
                      <a:rPr kumimoji="1" lang="en-US" altLang="zh-CN" sz="1100" b="0" i="1" smtClean="0">
                        <a:latin typeface="Cambria Math" panose="02040503050406030204" pitchFamily="18" charset="0"/>
                      </a:rPr>
                      <m:t>𝐸𝑠𝑖𝑚𝑎𝑡𝑒</m:t>
                    </m:r>
                    <m:r>
                      <a:rPr kumimoji="1" lang="en-US" altLang="zh-CN" sz="1100" b="0" i="1" smtClean="0">
                        <a:latin typeface="Cambria Math" panose="02040503050406030204" pitchFamily="18" charset="0"/>
                      </a:rPr>
                      <m:t> </m:t>
                    </m:r>
                    <m:r>
                      <a:rPr kumimoji="1" lang="en-US" altLang="zh-CN" sz="1100" b="0" i="1" smtClean="0">
                        <a:latin typeface="Cambria Math" panose="02040503050406030204" pitchFamily="18" charset="0"/>
                      </a:rPr>
                      <m:t>𝐷𝑒𝑝𝑎𝑟𝑡𝑢𝑟𝑒</m:t>
                    </m:r>
                    <m:r>
                      <a:rPr kumimoji="1" lang="en-US" altLang="zh-CN" sz="1100" b="0" i="1" smtClean="0">
                        <a:latin typeface="Cambria Math" panose="02040503050406030204" pitchFamily="18" charset="0"/>
                      </a:rPr>
                      <m:t> </m:t>
                    </m:r>
                    <m:r>
                      <a:rPr kumimoji="1" lang="en-US" altLang="zh-CN" sz="1100" b="0" i="1" smtClean="0">
                        <a:latin typeface="Cambria Math" panose="02040503050406030204" pitchFamily="18" charset="0"/>
                      </a:rPr>
                      <m:t>𝑡𝑖𝑚𝑒</m:t>
                    </m:r>
                  </m:oMath>
                </a14:m>
                <a:r>
                  <a:rPr kumimoji="1" lang="en-US" altLang="zh-CN"/>
                  <a:t>; and</a:t>
                </a:r>
                <a:r>
                  <a:rPr kumimoji="1" lang="en-US" altLang="zh-CN" baseline="0"/>
                  <a:t> we create dummy variable of delay signal, we set the threshold as 2 hours, which means the flight delay more than two hours are considered as real delay.</a:t>
                </a:r>
                <a:endParaRPr kumimoji="1" lang="zh-CN" altLang="en-US"/>
              </a:p>
            </p:txBody>
          </p:sp>
        </mc:Choice>
        <mc:Fallback xmlns="">
          <p:sp>
            <p:nvSpPr>
              <p:cNvPr id="3" name="备注占位符 2"/>
              <p:cNvSpPr>
                <a:spLocks noGrp="1"/>
              </p:cNvSpPr>
              <p:nvPr>
                <p:ph type="body" idx="1"/>
              </p:nvPr>
            </p:nvSpPr>
            <p:spPr/>
            <p:txBody>
              <a:bodyPr/>
              <a:lstStyle/>
              <a:p>
                <a:pPr marL="158750" indent="0">
                  <a:buNone/>
                </a:pPr>
                <a:r>
                  <a:rPr kumimoji="1" lang="en-US" altLang="zh-CN"/>
                  <a:t>Our flight delay hours is defined as the </a:t>
                </a:r>
                <a:r>
                  <a:rPr kumimoji="1" lang="en-US" altLang="zh-CN" sz="1100" b="0" i="0">
                    <a:latin typeface="Cambria Math" panose="02040503050406030204" pitchFamily="18" charset="0"/>
                  </a:rPr>
                  <a:t>𝑅𝑒𝑎𝑙 𝐷𝑒𝑝𝑎𝑟𝑡ure 𝑡𝑖𝑚𝑒 𝑚𝑖𝑛𝑢𝑠 𝐸𝑠𝑖𝑚𝑎𝑡𝑒 𝐷𝑒𝑝𝑎𝑟𝑡𝑢𝑟𝑒 𝑡𝑖𝑚𝑒</a:t>
                </a:r>
                <a:r>
                  <a:rPr kumimoji="1" lang="en-US" altLang="zh-CN"/>
                  <a:t>; and</a:t>
                </a:r>
                <a:r>
                  <a:rPr kumimoji="1" lang="en-US" altLang="zh-CN" baseline="0"/>
                  <a:t> we create dummy variable of delay signal, we set the threshold as 2 hours, which means the flight delay more than two hours are considered as real delay.</a:t>
                </a:r>
                <a:endParaRPr kumimoji="1" lang="zh-CN" altLang="en-US"/>
              </a:p>
            </p:txBody>
          </p:sp>
        </mc:Fallback>
      </mc:AlternateContent>
    </p:spTree>
    <p:extLst>
      <p:ext uri="{BB962C8B-B14F-4D97-AF65-F5344CB8AC3E}">
        <p14:creationId xmlns:p14="http://schemas.microsoft.com/office/powerpoint/2010/main" val="3896774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b="0" kern="100">
                <a:effectLst/>
                <a:latin typeface="Times New Roman" panose="02020603050405020304" pitchFamily="18" charset="0"/>
                <a:ea typeface="等线" panose="02010600030101010101" pitchFamily="2" charset="-122"/>
                <a:cs typeface="Arial" panose="020B0604020202020204" pitchFamily="34" charset="0"/>
              </a:rPr>
              <a:t>After merging and cleaning data, we proceeded to split the merged dataset into training and testing data.</a:t>
            </a:r>
            <a:endParaRPr lang="zh-CN" altLang="zh-CN" sz="1800" b="1" kern="100">
              <a:effectLst/>
              <a:latin typeface="等线" panose="02010600030101010101" pitchFamily="2" charset="-122"/>
              <a:ea typeface="等线" panose="02010600030101010101" pitchFamily="2" charset="-122"/>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758049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af-ZA" err="1"/>
              <a:t>Why</a:t>
            </a:r>
            <a:r>
              <a:rPr lang="af-ZA"/>
              <a:t> </a:t>
            </a:r>
            <a:r>
              <a:rPr lang="af-ZA" err="1"/>
              <a:t>we</a:t>
            </a:r>
            <a:r>
              <a:rPr lang="af-ZA"/>
              <a:t> </a:t>
            </a:r>
            <a:r>
              <a:rPr lang="af-ZA" err="1"/>
              <a:t>choose</a:t>
            </a:r>
            <a:r>
              <a:rPr lang="af-ZA"/>
              <a:t> </a:t>
            </a:r>
            <a:r>
              <a:rPr lang="af-ZA" err="1"/>
              <a:t>this</a:t>
            </a:r>
            <a:r>
              <a:rPr lang="af-ZA"/>
              <a:t> </a:t>
            </a:r>
            <a:r>
              <a:rPr lang="af-ZA" err="1"/>
              <a:t>topic</a:t>
            </a:r>
            <a:r>
              <a:rPr lang="af-ZA"/>
              <a:t> as </a:t>
            </a:r>
            <a:r>
              <a:rPr lang="af-ZA" err="1"/>
              <a:t>our</a:t>
            </a:r>
            <a:r>
              <a:rPr lang="af-ZA"/>
              <a:t> </a:t>
            </a:r>
            <a:r>
              <a:rPr lang="af-ZA" err="1"/>
              <a:t>project</a:t>
            </a:r>
            <a:r>
              <a:rPr lang="af-ZA"/>
              <a:t>?</a:t>
            </a:r>
            <a:endParaRPr lang="zh-CN"/>
          </a:p>
        </p:txBody>
      </p:sp>
    </p:spTree>
    <p:extLst>
      <p:ext uri="{BB962C8B-B14F-4D97-AF65-F5344CB8AC3E}">
        <p14:creationId xmlns:p14="http://schemas.microsoft.com/office/powerpoint/2010/main" val="3190036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10e955649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10e955649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b="0" kern="100">
                <a:effectLst/>
                <a:latin typeface="Times New Roman" panose="02020603050405020304" pitchFamily="18" charset="0"/>
                <a:ea typeface="等线" panose="02010600030101010101" pitchFamily="2" charset="-122"/>
                <a:cs typeface="Arial" panose="020B0604020202020204" pitchFamily="34" charset="0"/>
              </a:rPr>
              <a:t>This table displays all the variables present in our cleaned dataset, which can be categorized into three main groups: flight location, weather and temperature, and time of flight.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sz="1800" b="0" kern="100">
              <a:effectLst/>
              <a:latin typeface="Times New Roman" panose="02020603050405020304" pitchFamily="18" charset="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3200" b="0" i="0">
                <a:solidFill>
                  <a:srgbClr val="374151"/>
                </a:solidFill>
                <a:effectLst/>
                <a:latin typeface="Söhne"/>
              </a:rPr>
              <a:t>Next, let's welcome </a:t>
            </a:r>
            <a:r>
              <a:rPr lang="en-US" altLang="zh-CN" sz="3200" b="0" i="0" err="1">
                <a:solidFill>
                  <a:srgbClr val="374151"/>
                </a:solidFill>
                <a:effectLst/>
                <a:latin typeface="Söhne"/>
              </a:rPr>
              <a:t>Haoyang</a:t>
            </a:r>
            <a:r>
              <a:rPr lang="en-US" altLang="zh-CN" sz="3200" b="0" i="0">
                <a:solidFill>
                  <a:srgbClr val="374151"/>
                </a:solidFill>
                <a:effectLst/>
                <a:latin typeface="Söhne"/>
              </a:rPr>
              <a:t> to present the modeling phase of our project.</a:t>
            </a:r>
            <a:endParaRPr lang="zh-CN" altLang="zh-CN" sz="1800" b="1" kern="100">
              <a:effectLst/>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573229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b="0" i="0" u="none" strike="noStrike">
                <a:solidFill>
                  <a:srgbClr val="374151"/>
                </a:solidFill>
                <a:effectLst/>
                <a:latin typeface="Söhne"/>
              </a:rPr>
              <a:t>During our in-depth analysis of the dataset, we have successfully examined the correlation between delayed flights and other relevant features. Additionally, our goal is dive more deep into the feature importance to develop in a predictive model that can forecast flight delays for the upcoming three months.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a:r>
              <a:rPr lang="en" altLang="zh-CN" b="0" i="0" u="none" strike="noStrike">
                <a:solidFill>
                  <a:srgbClr val="374151"/>
                </a:solidFill>
                <a:effectLst/>
                <a:latin typeface="Söhne"/>
              </a:rPr>
              <a:t>Before proceeding with the modeling phase, it is important to highlight certain aspects of the data. Firstly, we observe that the composition of delayed and not delayed flights is imbalanced, with only approximately 5% of flights experiencing delays. Under supervised learning, this could potentially introduce bias towards the majority class. To address this issue, we employ a resampling technique, specifically the SMOTE (Synthetic Minority Over-sampling Technique) method, which combines oversampling and </a:t>
            </a:r>
            <a:r>
              <a:rPr lang="en" altLang="zh-CN" b="0" i="0" u="none" strike="noStrike" err="1">
                <a:solidFill>
                  <a:srgbClr val="374151"/>
                </a:solidFill>
                <a:effectLst/>
                <a:latin typeface="Söhne"/>
              </a:rPr>
              <a:t>undersampling</a:t>
            </a:r>
            <a:r>
              <a:rPr lang="en" altLang="zh-CN" b="0" i="0" u="none" strike="noStrike">
                <a:solidFill>
                  <a:srgbClr val="374151"/>
                </a:solidFill>
                <a:effectLst/>
                <a:latin typeface="Söhne"/>
              </a:rPr>
              <a:t> to achieve a balanced representation of delayed and not delayed flights. This ensures that the model receives equal emphasis on both classes during training.</a:t>
            </a:r>
          </a:p>
          <a:p>
            <a:pPr algn="l"/>
            <a:r>
              <a:rPr lang="en" altLang="zh-CN" b="0" i="0" u="none" strike="noStrike">
                <a:solidFill>
                  <a:srgbClr val="374151"/>
                </a:solidFill>
                <a:effectLst/>
                <a:latin typeface="Söhne"/>
              </a:rPr>
              <a:t>Furthermore, it is worth noting the substantial size of the dataset, with nearly 1 million data rows pertaining to flights. Considering the cross-validation process for the training dataset, we opt for a control method known as k-fold validation with n equals to 10. Due to the large volume of data, we do not employ LOOCV (Leave-One-Out Cross-Validation) or bootstrap methods, which could be computationally expensive.</a:t>
            </a:r>
          </a:p>
        </p:txBody>
      </p:sp>
    </p:spTree>
    <p:extLst>
      <p:ext uri="{BB962C8B-B14F-4D97-AF65-F5344CB8AC3E}">
        <p14:creationId xmlns:p14="http://schemas.microsoft.com/office/powerpoint/2010/main" val="905853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a:r>
              <a:rPr lang="en" altLang="zh-CN" b="0" i="0" u="none" strike="noStrike">
                <a:solidFill>
                  <a:srgbClr val="374151"/>
                </a:solidFill>
                <a:effectLst/>
                <a:latin typeface="Söhne"/>
              </a:rPr>
              <a:t>This is the outline of my part I will focus on this two aspect:</a:t>
            </a:r>
          </a:p>
          <a:p>
            <a:pPr algn="l"/>
            <a:r>
              <a:rPr lang="en" altLang="zh-CN" b="0" i="0" u="none" strike="noStrike">
                <a:solidFill>
                  <a:srgbClr val="374151"/>
                </a:solidFill>
                <a:effectLst/>
                <a:latin typeface="Söhne"/>
              </a:rPr>
              <a:t>Importance of Features: I will emphasize the significance of identifying crucial features in our analysis. This will involve highlighting the variables that have a substantial impact on flight </a:t>
            </a:r>
            <a:r>
              <a:rPr lang="en" altLang="zh-CN" b="0" i="0" u="none" strike="noStrike" err="1">
                <a:solidFill>
                  <a:srgbClr val="374151"/>
                </a:solidFill>
                <a:effectLst/>
                <a:latin typeface="Söhne"/>
              </a:rPr>
              <a:t>delays.and</a:t>
            </a:r>
            <a:r>
              <a:rPr lang="en" altLang="zh-CN" b="0" i="0" u="none" strike="noStrike">
                <a:solidFill>
                  <a:srgbClr val="374151"/>
                </a:solidFill>
                <a:effectLst/>
                <a:latin typeface="Söhne"/>
              </a:rPr>
              <a:t> I will discuss the application of the GWR model, taking into account the geographical aspect. By incorporating location-specific factors, we can enhance the accuracy of our predictions and gain insights into spatial variations.</a:t>
            </a:r>
          </a:p>
          <a:p>
            <a:pPr algn="l">
              <a:buFont typeface="+mj-lt"/>
              <a:buAutoNum type="arabicPeriod"/>
            </a:pPr>
            <a:r>
              <a:rPr lang="en" altLang="zh-CN" b="0" i="0" u="none" strike="noStrike">
                <a:solidFill>
                  <a:srgbClr val="374151"/>
                </a:solidFill>
                <a:effectLst/>
                <a:latin typeface="Söhne"/>
              </a:rPr>
              <a:t>Odds Ratio in Logistic Regression: I will explain how the odds ratio serves as a critical criterion in logistic regression. This statistical measure will help us understand the effect of variables on flight delays, allowing us to assess their significance accurately.</a:t>
            </a:r>
          </a:p>
          <a:p>
            <a:pPr algn="l">
              <a:buFont typeface="+mj-lt"/>
              <a:buAutoNum type="arabicPeriod"/>
            </a:pPr>
            <a:r>
              <a:rPr lang="en" altLang="zh-CN" b="0" i="0" u="none" strike="noStrike">
                <a:solidFill>
                  <a:srgbClr val="374151"/>
                </a:solidFill>
                <a:effectLst/>
                <a:latin typeface="Söhne"/>
              </a:rPr>
              <a:t>Enhancing Prediction Accuracy: I will explore strategies to improve the prediction accuracy of our models. Specifically, I will focus on enhancing the performance of four key algorithms, enabling us to make more accurate predictions regarding flight delays.</a:t>
            </a:r>
          </a:p>
        </p:txBody>
      </p:sp>
    </p:spTree>
    <p:extLst>
      <p:ext uri="{BB962C8B-B14F-4D97-AF65-F5344CB8AC3E}">
        <p14:creationId xmlns:p14="http://schemas.microsoft.com/office/powerpoint/2010/main" val="3918839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 altLang="zh-CN" b="0" i="0" u="none" strike="noStrike">
                <a:solidFill>
                  <a:srgbClr val="343541"/>
                </a:solidFill>
                <a:effectLst/>
                <a:latin typeface="Söhne"/>
              </a:rPr>
              <a:t>As mentioned by my colleague earlier, the geographical location of flights, specifically latitude and longitude coordinates, may have a significant influence on flight outcomes. To investigate this further, I utilized the Google API to plot the density of flight frequency and the density of delayed flights across China.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b="0" i="0" u="none" strike="noStrike">
                <a:solidFill>
                  <a:srgbClr val="374151"/>
                </a:solidFill>
                <a:effectLst/>
                <a:latin typeface="Söhne"/>
              </a:rPr>
              <a:t>Through this spatial distribution visualization, we can observe key patterns. The airports are represented by red dots, while the blue circles indicate the frequency of flights, with varying shades denoting higher or lower frequencies. Similarly, on the right side, we can see the distribution of delayed flights based on location. Notably, we observe a concentration of flights in the northeast region of China. Given this observation, it is reasonable to assume that location indeed plays a role in the occurrence of flight delays.</a:t>
            </a:r>
            <a:endParaRPr/>
          </a:p>
        </p:txBody>
      </p:sp>
    </p:spTree>
    <p:extLst>
      <p:ext uri="{BB962C8B-B14F-4D97-AF65-F5344CB8AC3E}">
        <p14:creationId xmlns:p14="http://schemas.microsoft.com/office/powerpoint/2010/main" val="4139524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a:t>So I preform Geographic weightage regression on the data, plot the residual plot of the scale location, unfortunately , the residual seems random distributed, which means the location did not effect the location based on this model;</a:t>
            </a:r>
            <a:endParaRPr kumimoji="1" lang="zh-CN" altLang="en-US"/>
          </a:p>
        </p:txBody>
      </p:sp>
    </p:spTree>
    <p:extLst>
      <p:ext uri="{BB962C8B-B14F-4D97-AF65-F5344CB8AC3E}">
        <p14:creationId xmlns:p14="http://schemas.microsoft.com/office/powerpoint/2010/main" val="2111727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5"/>
        <p:cNvGrpSpPr/>
        <p:nvPr/>
      </p:nvGrpSpPr>
      <p:grpSpPr>
        <a:xfrm>
          <a:off x="0" y="0"/>
          <a:ext cx="0" cy="0"/>
          <a:chOff x="0" y="0"/>
          <a:chExt cx="0" cy="0"/>
        </a:xfrm>
      </p:grpSpPr>
      <p:sp>
        <p:nvSpPr>
          <p:cNvPr id="2316" name="Google Shape;2316;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7" name="Google Shape;2317;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As for the feature importance , I take the odd ration of the logistic , the threshold below zero will have negative </a:t>
            </a:r>
            <a:r>
              <a:rPr lang="en-US" err="1"/>
              <a:t>effecton</a:t>
            </a:r>
            <a:r>
              <a:rPr lang="en-US"/>
              <a:t> the delay flight;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5"/>
        <p:cNvGrpSpPr/>
        <p:nvPr/>
      </p:nvGrpSpPr>
      <p:grpSpPr>
        <a:xfrm>
          <a:off x="0" y="0"/>
          <a:ext cx="0" cy="0"/>
          <a:chOff x="0" y="0"/>
          <a:chExt cx="0" cy="0"/>
        </a:xfrm>
      </p:grpSpPr>
      <p:sp>
        <p:nvSpPr>
          <p:cNvPr id="2316" name="Google Shape;2316;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7" name="Google Shape;2317;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a:t>This the slides highlight the top 3 odd ratio variables, all comes from the weather ,we can see that  Heavy snow, light snow and rainstorm will cause  significant influence on the flight delay</a:t>
            </a:r>
            <a:endParaRPr/>
          </a:p>
        </p:txBody>
      </p:sp>
    </p:spTree>
    <p:extLst>
      <p:ext uri="{BB962C8B-B14F-4D97-AF65-F5344CB8AC3E}">
        <p14:creationId xmlns:p14="http://schemas.microsoft.com/office/powerpoint/2010/main" val="2031789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b="0" i="0" u="none" strike="noStrike">
                <a:solidFill>
                  <a:srgbClr val="374151"/>
                </a:solidFill>
                <a:effectLst/>
                <a:latin typeface="Söhne"/>
              </a:rPr>
              <a:t> After thorough evaluation, we have determined that classifier-based models, such as random forest and </a:t>
            </a:r>
            <a:r>
              <a:rPr lang="en" altLang="zh-CN" b="0" i="0" u="none" strike="noStrike" err="1">
                <a:solidFill>
                  <a:srgbClr val="374151"/>
                </a:solidFill>
                <a:effectLst/>
                <a:latin typeface="Söhne"/>
              </a:rPr>
              <a:t>XGBoost</a:t>
            </a:r>
            <a:r>
              <a:rPr lang="en" altLang="zh-CN" b="0" i="0" u="none" strike="noStrike">
                <a:solidFill>
                  <a:srgbClr val="374151"/>
                </a:solidFill>
                <a:effectLst/>
                <a:latin typeface="Söhne"/>
              </a:rPr>
              <a:t>, tend to perform better than traditional regression models when dealing with imbalanced data. Additionally, we take into account the risk of overfitting and, as a precaution, avoid utilizing more complex methods like neural networks or ensemble techniques. These advanced algorithms are not well-suited for datasets with small dimensions, and thus we opt for more suitable approaches given our specific data characteristics. finally our scope of method focus on for method, </a:t>
            </a:r>
            <a:endParaRPr/>
          </a:p>
        </p:txBody>
      </p:sp>
    </p:spTree>
    <p:extLst>
      <p:ext uri="{BB962C8B-B14F-4D97-AF65-F5344CB8AC3E}">
        <p14:creationId xmlns:p14="http://schemas.microsoft.com/office/powerpoint/2010/main" val="2260732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buNone/>
            </a:pPr>
            <a:r>
              <a:rPr lang="en-US">
                <a:latin typeface="Calibri"/>
                <a:ea typeface="Calibri"/>
                <a:cs typeface="Calibri"/>
              </a:rPr>
              <a:t>People always suffer from flight delay, I'm sure most of us sitting here have personally experienced the inconvenience and frustration caused by flight delays. Flight delay not only brings inconvenience to passengers, but also brings a lot of cost for airlines.</a:t>
            </a:r>
            <a:endParaRPr lang="zh-CN"/>
          </a:p>
        </p:txBody>
      </p:sp>
    </p:spTree>
    <p:extLst>
      <p:ext uri="{BB962C8B-B14F-4D97-AF65-F5344CB8AC3E}">
        <p14:creationId xmlns:p14="http://schemas.microsoft.com/office/powerpoint/2010/main" val="20826233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a:t>After we run these 4 algorithms, next things to do is to improve the prediction accuracy of these model, so next we tuning parameters o that, we basically focus on the</a:t>
            </a:r>
            <a:r>
              <a:rPr kumimoji="1" lang="zh-CN" altLang="en-US"/>
              <a:t> </a:t>
            </a:r>
            <a:r>
              <a:rPr kumimoji="1" lang="en-US" altLang="zh-CN"/>
              <a:t>tree</a:t>
            </a:r>
            <a:r>
              <a:rPr kumimoji="1" lang="zh-CN" altLang="en-US"/>
              <a:t> </a:t>
            </a:r>
            <a:r>
              <a:rPr kumimoji="1" lang="en-US" altLang="zh-CN"/>
              <a:t>method for tuning, which are random forest and XGBoost, the criteria we use for the prediction accuracy is AUC(are under ROC curve), the higher, the better.</a:t>
            </a:r>
            <a:endParaRPr kumimoji="1" lang="zh-CN" altLang="en-US"/>
          </a:p>
        </p:txBody>
      </p:sp>
    </p:spTree>
    <p:extLst>
      <p:ext uri="{BB962C8B-B14F-4D97-AF65-F5344CB8AC3E}">
        <p14:creationId xmlns:p14="http://schemas.microsoft.com/office/powerpoint/2010/main" val="39002170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a:t>(</a:t>
            </a:r>
            <a:r>
              <a:rPr kumimoji="1" lang="zh-CN" altLang="en-US"/>
              <a:t>切）</a:t>
            </a:r>
            <a:r>
              <a:rPr kumimoji="1" lang="en-US" altLang="zh-CN"/>
              <a:t>So for the tuning of  random forest, I set a range of parameters to do the integration of three  main parameters the best maximum try, (</a:t>
            </a:r>
            <a:r>
              <a:rPr kumimoji="1" lang="zh-CN" altLang="en-US"/>
              <a:t>切）</a:t>
            </a:r>
            <a:r>
              <a:rPr kumimoji="1" lang="en-US" altLang="zh-CN"/>
              <a:t>the max nodes and </a:t>
            </a:r>
            <a:r>
              <a:rPr kumimoji="1" lang="zh-CN" altLang="en-US"/>
              <a:t>（切）</a:t>
            </a:r>
            <a:r>
              <a:rPr kumimoji="1" lang="en-US" altLang="zh-CN"/>
              <a:t>the max trees;</a:t>
            </a:r>
            <a:endParaRPr kumimoji="1" lang="zh-CN" altLang="en-US"/>
          </a:p>
        </p:txBody>
      </p:sp>
    </p:spTree>
    <p:extLst>
      <p:ext uri="{BB962C8B-B14F-4D97-AF65-F5344CB8AC3E}">
        <p14:creationId xmlns:p14="http://schemas.microsoft.com/office/powerpoint/2010/main" val="10643259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a:r>
              <a:rPr lang="en" altLang="zh-CN" b="0" i="0" u="none" strike="noStrike">
                <a:solidFill>
                  <a:srgbClr val="374151"/>
                </a:solidFill>
                <a:effectLst/>
                <a:latin typeface="Söhne"/>
              </a:rPr>
              <a:t>Regarding the </a:t>
            </a:r>
            <a:r>
              <a:rPr lang="en" altLang="zh-CN" b="0" i="0" u="none" strike="noStrike" err="1">
                <a:solidFill>
                  <a:srgbClr val="374151"/>
                </a:solidFill>
                <a:effectLst/>
                <a:latin typeface="Söhne"/>
              </a:rPr>
              <a:t>XGBoost</a:t>
            </a:r>
            <a:r>
              <a:rPr lang="en" altLang="zh-CN" b="0" i="0" u="none" strike="noStrike">
                <a:solidFill>
                  <a:srgbClr val="374151"/>
                </a:solidFill>
                <a:effectLst/>
                <a:latin typeface="Söhne"/>
              </a:rPr>
              <a:t> method, I employed two distinct approaches for tuning the model. Firstly, I conducted simple tuning by iteratively adjusting the parameters. Secondly, I implemented comprehensive tuning using Bayesian Optimization. For the latter, I defined a Bayesian function and proceeded to store the best-performing parameters, including eta, gamma, max depth, </a:t>
            </a:r>
            <a:r>
              <a:rPr lang="en" altLang="zh-CN" b="0" i="0" u="none" strike="noStrike" err="1">
                <a:solidFill>
                  <a:srgbClr val="374151"/>
                </a:solidFill>
                <a:effectLst/>
                <a:latin typeface="Söhne"/>
              </a:rPr>
              <a:t>min_child</a:t>
            </a:r>
            <a:r>
              <a:rPr lang="en" altLang="zh-CN" b="0" i="0" u="none" strike="noStrike">
                <a:solidFill>
                  <a:srgbClr val="374151"/>
                </a:solidFill>
                <a:effectLst/>
                <a:latin typeface="Söhne"/>
              </a:rPr>
              <a:t> weight, subsample, and n-fold.</a:t>
            </a:r>
          </a:p>
          <a:p>
            <a:pPr algn="l"/>
            <a:r>
              <a:rPr lang="en" altLang="zh-CN" b="0" i="0" u="none" strike="noStrike">
                <a:solidFill>
                  <a:srgbClr val="374151"/>
                </a:solidFill>
                <a:effectLst/>
                <a:latin typeface="Söhne"/>
              </a:rPr>
              <a:t>By utilizing these tuning methods, we aim to optimize the performance of the </a:t>
            </a:r>
            <a:r>
              <a:rPr lang="en" altLang="zh-CN" b="0" i="0" u="none" strike="noStrike" err="1">
                <a:solidFill>
                  <a:srgbClr val="374151"/>
                </a:solidFill>
                <a:effectLst/>
                <a:latin typeface="Söhne"/>
              </a:rPr>
              <a:t>XGBoost</a:t>
            </a:r>
            <a:r>
              <a:rPr lang="en" altLang="zh-CN" b="0" i="0" u="none" strike="noStrike">
                <a:solidFill>
                  <a:srgbClr val="374151"/>
                </a:solidFill>
                <a:effectLst/>
                <a:latin typeface="Söhne"/>
              </a:rPr>
              <a:t> model and identify the parameter combinations that yield the Highest AUC. </a:t>
            </a:r>
          </a:p>
        </p:txBody>
      </p:sp>
    </p:spTree>
    <p:extLst>
      <p:ext uri="{BB962C8B-B14F-4D97-AF65-F5344CB8AC3E}">
        <p14:creationId xmlns:p14="http://schemas.microsoft.com/office/powerpoint/2010/main" val="23236108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10f4d1a3c7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10f4d1a3c7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Finally  we at the stage of model comparison, this is the ROC curve of four fine tuned algorithms, we can observe that the XGBoost and Logistic regression has a relatively higher ROC curve which means the higher out of sample prediction accuracy with a AUC figure of 0.8098 of logistic regression and a AUC figure of 0.8281 of XGBoost., the thing surprised me is that the support vector machine does not </a:t>
            </a:r>
            <a:r>
              <a:rPr lang="en-US" err="1"/>
              <a:t>proformed</a:t>
            </a:r>
            <a:r>
              <a:rPr lang="en-US"/>
              <a:t> very well, only have a AUC figure of 0.6812 compares to the other three. I will hand over to </a:t>
            </a:r>
            <a:r>
              <a:rPr lang="en-US" err="1"/>
              <a:t>yanrou</a:t>
            </a:r>
            <a:r>
              <a:rPr lang="en-US"/>
              <a:t> for the last part. </a:t>
            </a:r>
            <a:endParaRPr/>
          </a:p>
        </p:txBody>
      </p:sp>
    </p:spTree>
    <p:extLst>
      <p:ext uri="{BB962C8B-B14F-4D97-AF65-F5344CB8AC3E}">
        <p14:creationId xmlns:p14="http://schemas.microsoft.com/office/powerpoint/2010/main" val="19284396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a:t>After the tiresome of tuning parameter, we finally get the best result of four algorithms, besides, I also needs to talk about the limitation of our whole project.</a:t>
            </a:r>
            <a:endParaRPr/>
          </a:p>
        </p:txBody>
      </p:sp>
    </p:spTree>
    <p:extLst>
      <p:ext uri="{BB962C8B-B14F-4D97-AF65-F5344CB8AC3E}">
        <p14:creationId xmlns:p14="http://schemas.microsoft.com/office/powerpoint/2010/main" val="2935607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g10e9556494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9" name="Google Shape;2629;g10e9556494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b="0" kern="100">
                <a:effectLst/>
                <a:latin typeface="Times New Roman" panose="02020603050405020304" pitchFamily="18" charset="0"/>
                <a:ea typeface="等线" panose="02010600030101010101" pitchFamily="2" charset="-122"/>
                <a:cs typeface="Arial" panose="020B0604020202020204" pitchFamily="34" charset="0"/>
              </a:rPr>
              <a:t>During our project, we encountered several limitations to consider. Firstly, the limited number of variables in our dataset may not fully explain flight delays. Secondly, defining delays solely based on hours can be subjective, impacting result accuracy. Additionally, text data cleaning may have resulted in information loss. Utilizing LOCV instead of k-folds for resampling may improve cross-validation and data balance. Lastly, our project did not extensively consider interaction effects between variables.</a:t>
            </a:r>
            <a:endParaRPr lang="zh-CN" altLang="zh-CN" sz="1800" b="1" kern="100">
              <a:effectLst/>
              <a:latin typeface="等线" panose="02010600030101010101" pitchFamily="2" charset="-122"/>
              <a:ea typeface="等线" panose="02010600030101010101" pitchFamily="2" charset="-122"/>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3373532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sz="1800" b="0" kern="100">
                <a:effectLst/>
                <a:latin typeface="Times New Roman" panose="02020603050405020304" pitchFamily="18" charset="0"/>
                <a:ea typeface="等线" panose="02010600030101010101" pitchFamily="2" charset="-122"/>
                <a:cs typeface="Arial" panose="020B0604020202020204" pitchFamily="34" charset="0"/>
              </a:rPr>
              <a:t>In conclusion, our presentation emphasized the application of machine learning in predicting flight delays. Through the utilization of diverse models and AUC evaluation, we gained valuable insights into their effectiveness. Our findings highlight the potential of machine learning algorithms to enhance accuracy and provide valuable information for airlines, passengers, and stakeholders. The incorporation of machine learning in flight delay prediction holds great promise for enhancing travel experiences and operational efficiency in the aviation industry.</a:t>
            </a:r>
            <a:endParaRPr lang="zh-CN" altLang="zh-CN" sz="1800" b="1" kern="100">
              <a:effectLst/>
              <a:latin typeface="等线" panose="02010600030101010101" pitchFamily="2" charset="-122"/>
              <a:ea typeface="等线" panose="02010600030101010101" pitchFamily="2" charset="-122"/>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280782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5"/>
        <p:cNvGrpSpPr/>
        <p:nvPr/>
      </p:nvGrpSpPr>
      <p:grpSpPr>
        <a:xfrm>
          <a:off x="0" y="0"/>
          <a:ext cx="0" cy="0"/>
          <a:chOff x="0" y="0"/>
          <a:chExt cx="0" cy="0"/>
        </a:xfrm>
      </p:grpSpPr>
      <p:sp>
        <p:nvSpPr>
          <p:cNvPr id="4566" name="Google Shape;4566;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7" name="Google Shape;4567;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 fact, there are indeed official reports reflecting this issue. According to a 2010 report made by the US Federal Aviation Administration, the domestic flight delays have caused a yearly cost of 32.9 billion dollars to economy. </a:t>
            </a:r>
            <a:endParaRPr lang="en-SG"/>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Therefore, our project topic is to forecast flight delay, this will be helpful to manage the impact of delays on airline operations and also passenger experience. </a:t>
            </a:r>
            <a:endParaRPr lang="en-SG"/>
          </a:p>
        </p:txBody>
      </p:sp>
    </p:spTree>
    <p:extLst>
      <p:ext uri="{BB962C8B-B14F-4D97-AF65-F5344CB8AC3E}">
        <p14:creationId xmlns:p14="http://schemas.microsoft.com/office/powerpoint/2010/main" val="1582083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a:t>Here are our main objectives.</a:t>
            </a:r>
            <a:br>
              <a:rPr lang="en-US" altLang="zh-CN"/>
            </a:br>
            <a:r>
              <a:rPr lang="en-US" altLang="zh-CN"/>
              <a:t>First, figure out what is the situation like. We get the factors that might influence the flight delay and do descriptive and exploratory analysis.</a:t>
            </a:r>
            <a:br>
              <a:rPr lang="en-US" altLang="zh-CN"/>
            </a:br>
            <a:r>
              <a:rPr lang="en-US" altLang="zh-CN"/>
              <a:t>Second, from the analysis, we find out what factors largely affects flight delay.</a:t>
            </a:r>
          </a:p>
          <a:p>
            <a:pPr marL="158750" indent="0">
              <a:buNone/>
            </a:pPr>
            <a:r>
              <a:rPr lang="en-US" altLang="zh-CN"/>
              <a:t>Last, we use the critical factors to predict flight delay and evaluate the performance of different algorithms that we used.</a:t>
            </a:r>
            <a:br>
              <a:rPr lang="en-US" altLang="zh-CN"/>
            </a:br>
            <a:br>
              <a:rPr lang="en-US" altLang="zh-CN"/>
            </a:br>
            <a:r>
              <a:rPr lang="en-US" altLang="zh-CN"/>
              <a:t>Next, let’s welcome </a:t>
            </a:r>
            <a:r>
              <a:rPr lang="en-US" altLang="zh-CN" err="1"/>
              <a:t>Yiran</a:t>
            </a:r>
            <a:r>
              <a:rPr lang="en-US" altLang="zh-CN"/>
              <a:t> and </a:t>
            </a:r>
            <a:r>
              <a:rPr lang="en-US" altLang="zh-CN" err="1"/>
              <a:t>Chern</a:t>
            </a:r>
            <a:r>
              <a:rPr lang="en-US" altLang="zh-CN"/>
              <a:t> to introduce the EDA part.</a:t>
            </a:r>
            <a:endParaRPr lang="zh-CN" altLang="en-US"/>
          </a:p>
        </p:txBody>
      </p:sp>
    </p:spTree>
    <p:extLst>
      <p:ext uri="{BB962C8B-B14F-4D97-AF65-F5344CB8AC3E}">
        <p14:creationId xmlns:p14="http://schemas.microsoft.com/office/powerpoint/2010/main" val="3893078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Here comes to the part of EDA</a:t>
            </a:r>
            <a:endParaRPr/>
          </a:p>
        </p:txBody>
      </p:sp>
    </p:spTree>
    <p:extLst>
      <p:ext uri="{BB962C8B-B14F-4D97-AF65-F5344CB8AC3E}">
        <p14:creationId xmlns:p14="http://schemas.microsoft.com/office/powerpoint/2010/main" val="782642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p:nvPr/>
        </p:nvSpPr>
        <p:spPr>
          <a:xfrm>
            <a:off x="260700" y="260850"/>
            <a:ext cx="6203700" cy="4621800"/>
          </a:xfrm>
          <a:prstGeom prst="roundRect">
            <a:avLst>
              <a:gd name="adj" fmla="val 5282"/>
            </a:avLst>
          </a:prstGeom>
          <a:solidFill>
            <a:schemeClr val="lt1"/>
          </a:solidFill>
          <a:ln>
            <a:noFill/>
          </a:ln>
          <a:effectLst>
            <a:outerShdw blurRad="242888" dist="95250" dir="5820000" algn="bl" rotWithShape="0">
              <a:schemeClr val="dk1">
                <a:alpha val="2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464500" y="260850"/>
            <a:ext cx="2418900" cy="4621800"/>
          </a:xfrm>
          <a:prstGeom prst="roundRect">
            <a:avLst>
              <a:gd name="adj" fmla="val 13118"/>
            </a:avLst>
          </a:prstGeom>
          <a:solidFill>
            <a:schemeClr val="accent1"/>
          </a:solidFill>
          <a:ln>
            <a:noFill/>
          </a:ln>
          <a:effectLst>
            <a:outerShdw blurRad="242888" dist="95250" dir="5820000" algn="bl" rotWithShape="0">
              <a:schemeClr val="dk1">
                <a:alpha val="2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464500" y="260850"/>
            <a:ext cx="2418900" cy="4621800"/>
          </a:xfrm>
          <a:prstGeom prst="roundRect">
            <a:avLst>
              <a:gd name="adj" fmla="val 957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60700" y="260850"/>
            <a:ext cx="6203700" cy="4621800"/>
          </a:xfrm>
          <a:prstGeom prst="roundRect">
            <a:avLst>
              <a:gd name="adj" fmla="val 528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59775"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58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517958"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620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235587" y="944250"/>
            <a:ext cx="3331938" cy="3938399"/>
          </a:xfrm>
          <a:custGeom>
            <a:avLst/>
            <a:gdLst/>
            <a:ahLst/>
            <a:cxnLst/>
            <a:rect l="l" t="t" r="r" b="b"/>
            <a:pathLst>
              <a:path w="44706" h="43888" extrusionOk="0">
                <a:moveTo>
                  <a:pt x="34309" y="1"/>
                </a:moveTo>
                <a:lnTo>
                  <a:pt x="0" y="43887"/>
                </a:lnTo>
                <a:lnTo>
                  <a:pt x="12476" y="43887"/>
                </a:lnTo>
                <a:lnTo>
                  <a:pt x="44706" y="1"/>
                </a:lnTo>
                <a:close/>
              </a:path>
            </a:pathLst>
          </a:custGeom>
          <a:solidFill>
            <a:schemeClr val="dk2">
              <a:alpha val="45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60701" y="944250"/>
            <a:ext cx="3331938" cy="3938399"/>
          </a:xfrm>
          <a:custGeom>
            <a:avLst/>
            <a:gdLst/>
            <a:ahLst/>
            <a:cxnLst/>
            <a:rect l="l" t="t" r="r" b="b"/>
            <a:pathLst>
              <a:path w="44706" h="43888" extrusionOk="0">
                <a:moveTo>
                  <a:pt x="34309" y="1"/>
                </a:moveTo>
                <a:lnTo>
                  <a:pt x="0" y="43887"/>
                </a:lnTo>
                <a:lnTo>
                  <a:pt x="11499" y="43887"/>
                </a:lnTo>
                <a:lnTo>
                  <a:pt x="44706" y="1"/>
                </a:lnTo>
                <a:close/>
              </a:path>
            </a:pathLst>
          </a:custGeom>
          <a:solidFill>
            <a:schemeClr val="lt2">
              <a:alpha val="50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762925" y="2165975"/>
            <a:ext cx="2125435" cy="2716674"/>
          </a:xfrm>
          <a:custGeom>
            <a:avLst/>
            <a:gdLst/>
            <a:ahLst/>
            <a:cxnLst/>
            <a:rect l="l" t="t" r="r" b="b"/>
            <a:pathLst>
              <a:path w="32167" h="41115" extrusionOk="0">
                <a:moveTo>
                  <a:pt x="32135" y="1"/>
                </a:moveTo>
                <a:lnTo>
                  <a:pt x="0" y="41114"/>
                </a:lnTo>
                <a:lnTo>
                  <a:pt x="12508" y="41114"/>
                </a:lnTo>
                <a:lnTo>
                  <a:pt x="32167" y="14335"/>
                </a:lnTo>
                <a:lnTo>
                  <a:pt x="32167" y="410"/>
                </a:lnTo>
                <a:cubicBezTo>
                  <a:pt x="32167" y="284"/>
                  <a:pt x="32135" y="127"/>
                  <a:pt x="32135" y="1"/>
                </a:cubicBezTo>
                <a:close/>
              </a:path>
            </a:pathLst>
          </a:custGeom>
          <a:solidFill>
            <a:schemeClr val="accent6">
              <a:alpha val="217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453233" y="3052756"/>
            <a:ext cx="1430193" cy="1829881"/>
          </a:xfrm>
          <a:custGeom>
            <a:avLst/>
            <a:gdLst/>
            <a:ahLst/>
            <a:cxnLst/>
            <a:rect l="l" t="t" r="r" b="b"/>
            <a:pathLst>
              <a:path w="21645" h="27694" extrusionOk="0">
                <a:moveTo>
                  <a:pt x="21645" y="1"/>
                </a:moveTo>
                <a:lnTo>
                  <a:pt x="1" y="27693"/>
                </a:lnTo>
                <a:lnTo>
                  <a:pt x="12477" y="27693"/>
                </a:lnTo>
                <a:lnTo>
                  <a:pt x="21645" y="15217"/>
                </a:lnTo>
                <a:lnTo>
                  <a:pt x="21645" y="1"/>
                </a:lnTo>
                <a:close/>
              </a:path>
            </a:pathLst>
          </a:custGeom>
          <a:solidFill>
            <a:schemeClr val="accent6">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152086" y="3941652"/>
            <a:ext cx="734886" cy="940974"/>
          </a:xfrm>
          <a:custGeom>
            <a:avLst/>
            <a:gdLst/>
            <a:ahLst/>
            <a:cxnLst/>
            <a:rect l="l" t="t" r="r" b="b"/>
            <a:pathLst>
              <a:path w="11122" h="14241" extrusionOk="0">
                <a:moveTo>
                  <a:pt x="11121" y="0"/>
                </a:moveTo>
                <a:lnTo>
                  <a:pt x="0" y="14240"/>
                </a:lnTo>
                <a:lnTo>
                  <a:pt x="7750" y="14240"/>
                </a:lnTo>
                <a:cubicBezTo>
                  <a:pt x="9609" y="14240"/>
                  <a:pt x="11121" y="12728"/>
                  <a:pt x="11121" y="10838"/>
                </a:cubicBezTo>
                <a:lnTo>
                  <a:pt x="11121" y="0"/>
                </a:lnTo>
                <a:close/>
              </a:path>
            </a:pathLst>
          </a:custGeom>
          <a:solidFill>
            <a:schemeClr val="accent6">
              <a:alpha val="51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txBox="1">
            <a:spLocks noGrp="1"/>
          </p:cNvSpPr>
          <p:nvPr>
            <p:ph type="ctrTitle"/>
          </p:nvPr>
        </p:nvSpPr>
        <p:spPr>
          <a:xfrm>
            <a:off x="704850" y="1150900"/>
            <a:ext cx="4862400" cy="2589600"/>
          </a:xfrm>
          <a:prstGeom prst="rect">
            <a:avLst/>
          </a:prstGeom>
        </p:spPr>
        <p:txBody>
          <a:bodyPr spcFirstLastPara="1" wrap="square" lIns="0" tIns="91425" rIns="91425" bIns="91425" anchor="b" anchorCtr="0">
            <a:noAutofit/>
          </a:bodyPr>
          <a:lstStyle>
            <a:lvl1pPr lvl="0" rtl="0">
              <a:lnSpc>
                <a:spcPct val="80000"/>
              </a:lnSpc>
              <a:spcBef>
                <a:spcPts val="0"/>
              </a:spcBef>
              <a:spcAft>
                <a:spcPts val="0"/>
              </a:spcAft>
              <a:buClr>
                <a:srgbClr val="191919"/>
              </a:buClr>
              <a:buSzPts val="5200"/>
              <a:buNone/>
              <a:defRPr sz="9500" b="1">
                <a:latin typeface="Barlow Semi Condensed"/>
                <a:ea typeface="Barlow Semi Condensed"/>
                <a:cs typeface="Barlow Semi Condensed"/>
                <a:sym typeface="Barlow Semi Condense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1" name="Google Shape;21;p2"/>
          <p:cNvSpPr txBox="1">
            <a:spLocks noGrp="1"/>
          </p:cNvSpPr>
          <p:nvPr>
            <p:ph type="subTitle" idx="1"/>
          </p:nvPr>
        </p:nvSpPr>
        <p:spPr>
          <a:xfrm>
            <a:off x="699900" y="4188325"/>
            <a:ext cx="5481900" cy="426300"/>
          </a:xfrm>
          <a:prstGeom prst="rect">
            <a:avLst/>
          </a:prstGeom>
          <a:solidFill>
            <a:schemeClr val="accent5"/>
          </a:solidFill>
        </p:spPr>
        <p:txBody>
          <a:bodyPr spcFirstLastPara="1" wrap="square" lIns="91425" tIns="91425" rIns="91425" bIns="91425" anchor="b" anchorCtr="0">
            <a:noAutofit/>
          </a:bodyPr>
          <a:lstStyle>
            <a:lvl1pPr lvl="0" rtl="0">
              <a:lnSpc>
                <a:spcPct val="85000"/>
              </a:lnSpc>
              <a:spcBef>
                <a:spcPts val="0"/>
              </a:spcBef>
              <a:spcAft>
                <a:spcPts val="0"/>
              </a:spcAft>
              <a:buSzPts val="1400"/>
              <a:buNone/>
              <a:defRPr sz="1600" b="1">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 name="Google Shape;22;p2"/>
          <p:cNvSpPr/>
          <p:nvPr/>
        </p:nvSpPr>
        <p:spPr>
          <a:xfrm rot="10800000">
            <a:off x="258075" y="253950"/>
            <a:ext cx="6209400" cy="690300"/>
          </a:xfrm>
          <a:prstGeom prst="round2SameRect">
            <a:avLst>
              <a:gd name="adj1" fmla="val 0"/>
              <a:gd name="adj2" fmla="val 3725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79425" y="253950"/>
            <a:ext cx="797760" cy="688012"/>
          </a:xfrm>
          <a:custGeom>
            <a:avLst/>
            <a:gdLst/>
            <a:ahLst/>
            <a:cxnLst/>
            <a:rect l="l" t="t" r="r" b="b"/>
            <a:pathLst>
              <a:path w="52614" h="45526" extrusionOk="0">
                <a:moveTo>
                  <a:pt x="35601" y="1"/>
                </a:moveTo>
                <a:lnTo>
                  <a:pt x="1" y="45525"/>
                </a:lnTo>
                <a:lnTo>
                  <a:pt x="19219" y="45525"/>
                </a:lnTo>
                <a:lnTo>
                  <a:pt x="52614" y="1"/>
                </a:lnTo>
                <a:close/>
              </a:path>
            </a:pathLst>
          </a:custGeom>
          <a:solidFill>
            <a:schemeClr val="accent6">
              <a:alpha val="5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30946" y="253950"/>
            <a:ext cx="797760" cy="688012"/>
          </a:xfrm>
          <a:custGeom>
            <a:avLst/>
            <a:gdLst/>
            <a:ahLst/>
            <a:cxnLst/>
            <a:rect l="l" t="t" r="r" b="b"/>
            <a:pathLst>
              <a:path w="52614" h="45526" extrusionOk="0">
                <a:moveTo>
                  <a:pt x="35601" y="1"/>
                </a:moveTo>
                <a:lnTo>
                  <a:pt x="0" y="45525"/>
                </a:lnTo>
                <a:lnTo>
                  <a:pt x="19218" y="45525"/>
                </a:lnTo>
                <a:lnTo>
                  <a:pt x="52613" y="1"/>
                </a:lnTo>
                <a:close/>
              </a:path>
            </a:pathLst>
          </a:custGeom>
          <a:solidFill>
            <a:schemeClr val="accent6">
              <a:alpha val="11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086274" y="253950"/>
            <a:ext cx="797760" cy="688012"/>
          </a:xfrm>
          <a:custGeom>
            <a:avLst/>
            <a:gdLst/>
            <a:ahLst/>
            <a:cxnLst/>
            <a:rect l="l" t="t" r="r" b="b"/>
            <a:pathLst>
              <a:path w="52614" h="45526" extrusionOk="0">
                <a:moveTo>
                  <a:pt x="35601" y="1"/>
                </a:moveTo>
                <a:lnTo>
                  <a:pt x="1" y="45525"/>
                </a:lnTo>
                <a:lnTo>
                  <a:pt x="19187" y="45525"/>
                </a:lnTo>
                <a:lnTo>
                  <a:pt x="52614" y="1"/>
                </a:lnTo>
                <a:close/>
              </a:path>
            </a:pathLst>
          </a:custGeom>
          <a:solidFill>
            <a:schemeClr val="accent6">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319645" y="253950"/>
            <a:ext cx="793454" cy="688012"/>
          </a:xfrm>
          <a:custGeom>
            <a:avLst/>
            <a:gdLst/>
            <a:ahLst/>
            <a:cxnLst/>
            <a:rect l="l" t="t" r="r" b="b"/>
            <a:pathLst>
              <a:path w="52330" h="45526" extrusionOk="0">
                <a:moveTo>
                  <a:pt x="35601" y="1"/>
                </a:moveTo>
                <a:lnTo>
                  <a:pt x="0" y="45525"/>
                </a:lnTo>
                <a:lnTo>
                  <a:pt x="17863" y="45525"/>
                </a:lnTo>
                <a:lnTo>
                  <a:pt x="52330" y="1"/>
                </a:lnTo>
                <a:close/>
              </a:path>
            </a:pathLst>
          </a:custGeom>
          <a:solidFill>
            <a:schemeClr val="accent6">
              <a:alpha val="51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CUSTOM_8">
    <p:bg>
      <p:bgPr>
        <a:solidFill>
          <a:schemeClr val="dk2"/>
        </a:solidFill>
        <a:effectLst/>
      </p:bgPr>
    </p:bg>
    <p:spTree>
      <p:nvGrpSpPr>
        <p:cNvPr id="1" name="Shape 406"/>
        <p:cNvGrpSpPr/>
        <p:nvPr/>
      </p:nvGrpSpPr>
      <p:grpSpPr>
        <a:xfrm>
          <a:off x="0" y="0"/>
          <a:ext cx="0" cy="0"/>
          <a:chOff x="0" y="0"/>
          <a:chExt cx="0" cy="0"/>
        </a:xfrm>
      </p:grpSpPr>
      <p:sp>
        <p:nvSpPr>
          <p:cNvPr id="407" name="Google Shape;407;p25"/>
          <p:cNvSpPr/>
          <p:nvPr/>
        </p:nvSpPr>
        <p:spPr>
          <a:xfrm>
            <a:off x="260700" y="260850"/>
            <a:ext cx="8635500" cy="4621800"/>
          </a:xfrm>
          <a:prstGeom prst="roundRect">
            <a:avLst>
              <a:gd name="adj" fmla="val 5329"/>
            </a:avLst>
          </a:prstGeom>
          <a:solidFill>
            <a:schemeClr val="lt1"/>
          </a:solidFill>
          <a:ln>
            <a:noFill/>
          </a:ln>
          <a:effectLst>
            <a:outerShdw blurRad="242888" dist="95250" dir="5760000" algn="bl" rotWithShape="0">
              <a:srgbClr val="231F20">
                <a:alpha val="2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rot="10800000">
            <a:off x="258150" y="253950"/>
            <a:ext cx="8638200" cy="690300"/>
          </a:xfrm>
          <a:prstGeom prst="round2SameRect">
            <a:avLst>
              <a:gd name="adj1" fmla="val 0"/>
              <a:gd name="adj2" fmla="val 36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859775"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58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1517958"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620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235587" y="944250"/>
            <a:ext cx="3331938" cy="3938399"/>
          </a:xfrm>
          <a:custGeom>
            <a:avLst/>
            <a:gdLst/>
            <a:ahLst/>
            <a:cxnLst/>
            <a:rect l="l" t="t" r="r" b="b"/>
            <a:pathLst>
              <a:path w="44706" h="43888" extrusionOk="0">
                <a:moveTo>
                  <a:pt x="34309" y="1"/>
                </a:moveTo>
                <a:lnTo>
                  <a:pt x="0" y="43887"/>
                </a:lnTo>
                <a:lnTo>
                  <a:pt x="12476" y="43887"/>
                </a:lnTo>
                <a:lnTo>
                  <a:pt x="44706" y="1"/>
                </a:lnTo>
                <a:close/>
              </a:path>
            </a:pathLst>
          </a:custGeom>
          <a:solidFill>
            <a:schemeClr val="dk2">
              <a:alpha val="45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txBox="1">
            <a:spLocks noGrp="1"/>
          </p:cNvSpPr>
          <p:nvPr>
            <p:ph type="subTitle" idx="1"/>
          </p:nvPr>
        </p:nvSpPr>
        <p:spPr>
          <a:xfrm>
            <a:off x="4572150" y="1714781"/>
            <a:ext cx="3867300" cy="390000"/>
          </a:xfrm>
          <a:prstGeom prst="rect">
            <a:avLst/>
          </a:prstGeom>
          <a:solidFill>
            <a:schemeClr val="accent5"/>
          </a:solidFill>
        </p:spPr>
        <p:txBody>
          <a:bodyPr spcFirstLastPara="1" wrap="square" lIns="91425" tIns="91425" rIns="91425" bIns="91425" anchor="t" anchorCtr="0">
            <a:noAutofit/>
          </a:bodyPr>
          <a:lstStyle>
            <a:lvl1pPr lvl="0" rtl="0">
              <a:lnSpc>
                <a:spcPct val="85000"/>
              </a:lnSpc>
              <a:spcBef>
                <a:spcPts val="0"/>
              </a:spcBef>
              <a:spcAft>
                <a:spcPts val="0"/>
              </a:spcAft>
              <a:buSzPts val="1400"/>
              <a:buNone/>
              <a:defRPr sz="14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3" name="Google Shape;413;p25"/>
          <p:cNvSpPr txBox="1">
            <a:spLocks noGrp="1"/>
          </p:cNvSpPr>
          <p:nvPr>
            <p:ph type="title" hasCustomPrompt="1"/>
          </p:nvPr>
        </p:nvSpPr>
        <p:spPr>
          <a:xfrm>
            <a:off x="704850" y="1206956"/>
            <a:ext cx="3867300" cy="1074000"/>
          </a:xfrm>
          <a:prstGeom prst="rect">
            <a:avLst/>
          </a:prstGeom>
        </p:spPr>
        <p:txBody>
          <a:bodyPr spcFirstLastPara="1" wrap="square" lIns="0" tIns="91425" rIns="91425" bIns="91425" anchor="ctr" anchorCtr="0">
            <a:noAutofit/>
          </a:bodyPr>
          <a:lstStyle>
            <a:lvl1pPr lvl="0" rtl="0">
              <a:spcBef>
                <a:spcPts val="0"/>
              </a:spcBef>
              <a:spcAft>
                <a:spcPts val="0"/>
              </a:spcAft>
              <a:buClr>
                <a:schemeClr val="accent1"/>
              </a:buClr>
              <a:buSzPts val="4000"/>
              <a:buNone/>
              <a:defRPr sz="8100" b="1">
                <a:latin typeface="Barlow Semi Condensed"/>
                <a:ea typeface="Barlow Semi Condensed"/>
                <a:cs typeface="Barlow Semi Condensed"/>
                <a:sym typeface="Barlow Semi Condensed"/>
              </a:defRPr>
            </a:lvl1pPr>
            <a:lvl2pPr lvl="1" algn="ctr" rtl="0">
              <a:spcBef>
                <a:spcPts val="0"/>
              </a:spcBef>
              <a:spcAft>
                <a:spcPts val="0"/>
              </a:spcAft>
              <a:buClr>
                <a:schemeClr val="accent1"/>
              </a:buClr>
              <a:buSzPts val="4000"/>
              <a:buNone/>
              <a:defRPr sz="4000">
                <a:solidFill>
                  <a:schemeClr val="accent1"/>
                </a:solidFill>
              </a:defRPr>
            </a:lvl2pPr>
            <a:lvl3pPr lvl="2" algn="ctr" rtl="0">
              <a:spcBef>
                <a:spcPts val="0"/>
              </a:spcBef>
              <a:spcAft>
                <a:spcPts val="0"/>
              </a:spcAft>
              <a:buClr>
                <a:schemeClr val="accent1"/>
              </a:buClr>
              <a:buSzPts val="4000"/>
              <a:buNone/>
              <a:defRPr sz="4000">
                <a:solidFill>
                  <a:schemeClr val="accent1"/>
                </a:solidFill>
              </a:defRPr>
            </a:lvl3pPr>
            <a:lvl4pPr lvl="3" algn="ctr" rtl="0">
              <a:spcBef>
                <a:spcPts val="0"/>
              </a:spcBef>
              <a:spcAft>
                <a:spcPts val="0"/>
              </a:spcAft>
              <a:buClr>
                <a:schemeClr val="accent1"/>
              </a:buClr>
              <a:buSzPts val="4000"/>
              <a:buNone/>
              <a:defRPr sz="4000">
                <a:solidFill>
                  <a:schemeClr val="accent1"/>
                </a:solidFill>
              </a:defRPr>
            </a:lvl4pPr>
            <a:lvl5pPr lvl="4" algn="ctr" rtl="0">
              <a:spcBef>
                <a:spcPts val="0"/>
              </a:spcBef>
              <a:spcAft>
                <a:spcPts val="0"/>
              </a:spcAft>
              <a:buClr>
                <a:schemeClr val="accent1"/>
              </a:buClr>
              <a:buSzPts val="4000"/>
              <a:buNone/>
              <a:defRPr sz="4000">
                <a:solidFill>
                  <a:schemeClr val="accent1"/>
                </a:solidFill>
              </a:defRPr>
            </a:lvl5pPr>
            <a:lvl6pPr lvl="5" algn="ctr" rtl="0">
              <a:spcBef>
                <a:spcPts val="0"/>
              </a:spcBef>
              <a:spcAft>
                <a:spcPts val="0"/>
              </a:spcAft>
              <a:buClr>
                <a:schemeClr val="accent1"/>
              </a:buClr>
              <a:buSzPts val="4000"/>
              <a:buNone/>
              <a:defRPr sz="4000">
                <a:solidFill>
                  <a:schemeClr val="accent1"/>
                </a:solidFill>
              </a:defRPr>
            </a:lvl6pPr>
            <a:lvl7pPr lvl="6" algn="ctr" rtl="0">
              <a:spcBef>
                <a:spcPts val="0"/>
              </a:spcBef>
              <a:spcAft>
                <a:spcPts val="0"/>
              </a:spcAft>
              <a:buClr>
                <a:schemeClr val="accent1"/>
              </a:buClr>
              <a:buSzPts val="4000"/>
              <a:buNone/>
              <a:defRPr sz="4000">
                <a:solidFill>
                  <a:schemeClr val="accent1"/>
                </a:solidFill>
              </a:defRPr>
            </a:lvl7pPr>
            <a:lvl8pPr lvl="7" algn="ctr" rtl="0">
              <a:spcBef>
                <a:spcPts val="0"/>
              </a:spcBef>
              <a:spcAft>
                <a:spcPts val="0"/>
              </a:spcAft>
              <a:buClr>
                <a:schemeClr val="accent1"/>
              </a:buClr>
              <a:buSzPts val="4000"/>
              <a:buNone/>
              <a:defRPr sz="4000">
                <a:solidFill>
                  <a:schemeClr val="accent1"/>
                </a:solidFill>
              </a:defRPr>
            </a:lvl8pPr>
            <a:lvl9pPr lvl="8" algn="ctr" rtl="0">
              <a:spcBef>
                <a:spcPts val="0"/>
              </a:spcBef>
              <a:spcAft>
                <a:spcPts val="0"/>
              </a:spcAft>
              <a:buClr>
                <a:schemeClr val="accent1"/>
              </a:buClr>
              <a:buSzPts val="4000"/>
              <a:buNone/>
              <a:defRPr sz="4000">
                <a:solidFill>
                  <a:schemeClr val="accent1"/>
                </a:solidFill>
              </a:defRPr>
            </a:lvl9pPr>
          </a:lstStyle>
          <a:p>
            <a:r>
              <a:t>xx%</a:t>
            </a:r>
          </a:p>
        </p:txBody>
      </p:sp>
      <p:sp>
        <p:nvSpPr>
          <p:cNvPr id="414" name="Google Shape;414;p25"/>
          <p:cNvSpPr txBox="1">
            <a:spLocks noGrp="1"/>
          </p:cNvSpPr>
          <p:nvPr>
            <p:ph type="subTitle" idx="2"/>
          </p:nvPr>
        </p:nvSpPr>
        <p:spPr>
          <a:xfrm>
            <a:off x="4572150" y="2914428"/>
            <a:ext cx="3867300" cy="390000"/>
          </a:xfrm>
          <a:prstGeom prst="rect">
            <a:avLst/>
          </a:prstGeom>
          <a:solidFill>
            <a:schemeClr val="accent5"/>
          </a:solidFill>
        </p:spPr>
        <p:txBody>
          <a:bodyPr spcFirstLastPara="1" wrap="square" lIns="91425" tIns="91425" rIns="91425" bIns="91425" anchor="t" anchorCtr="0">
            <a:noAutofit/>
          </a:bodyPr>
          <a:lstStyle>
            <a:lvl1pPr lvl="0" rtl="0">
              <a:lnSpc>
                <a:spcPct val="85000"/>
              </a:lnSpc>
              <a:spcBef>
                <a:spcPts val="0"/>
              </a:spcBef>
              <a:spcAft>
                <a:spcPts val="0"/>
              </a:spcAft>
              <a:buSzPts val="1400"/>
              <a:buNone/>
              <a:defRPr sz="14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5" name="Google Shape;415;p25"/>
          <p:cNvSpPr txBox="1">
            <a:spLocks noGrp="1"/>
          </p:cNvSpPr>
          <p:nvPr>
            <p:ph type="title" idx="3" hasCustomPrompt="1"/>
          </p:nvPr>
        </p:nvSpPr>
        <p:spPr>
          <a:xfrm>
            <a:off x="704850" y="2406603"/>
            <a:ext cx="3867300" cy="1074000"/>
          </a:xfrm>
          <a:prstGeom prst="rect">
            <a:avLst/>
          </a:prstGeom>
        </p:spPr>
        <p:txBody>
          <a:bodyPr spcFirstLastPara="1" wrap="square" lIns="0" tIns="91425" rIns="91425" bIns="91425" anchor="ctr" anchorCtr="0">
            <a:noAutofit/>
          </a:bodyPr>
          <a:lstStyle>
            <a:lvl1pPr lvl="0" rtl="0">
              <a:spcBef>
                <a:spcPts val="0"/>
              </a:spcBef>
              <a:spcAft>
                <a:spcPts val="0"/>
              </a:spcAft>
              <a:buClr>
                <a:schemeClr val="accent1"/>
              </a:buClr>
              <a:buSzPts val="4000"/>
              <a:buNone/>
              <a:defRPr sz="8100" b="1">
                <a:latin typeface="Barlow Semi Condensed"/>
                <a:ea typeface="Barlow Semi Condensed"/>
                <a:cs typeface="Barlow Semi Condensed"/>
                <a:sym typeface="Barlow Semi Condensed"/>
              </a:defRPr>
            </a:lvl1pPr>
            <a:lvl2pPr lvl="1" algn="ctr" rtl="0">
              <a:spcBef>
                <a:spcPts val="0"/>
              </a:spcBef>
              <a:spcAft>
                <a:spcPts val="0"/>
              </a:spcAft>
              <a:buClr>
                <a:schemeClr val="accent1"/>
              </a:buClr>
              <a:buSzPts val="4000"/>
              <a:buNone/>
              <a:defRPr sz="4000">
                <a:solidFill>
                  <a:schemeClr val="accent1"/>
                </a:solidFill>
              </a:defRPr>
            </a:lvl2pPr>
            <a:lvl3pPr lvl="2" algn="ctr" rtl="0">
              <a:spcBef>
                <a:spcPts val="0"/>
              </a:spcBef>
              <a:spcAft>
                <a:spcPts val="0"/>
              </a:spcAft>
              <a:buClr>
                <a:schemeClr val="accent1"/>
              </a:buClr>
              <a:buSzPts val="4000"/>
              <a:buNone/>
              <a:defRPr sz="4000">
                <a:solidFill>
                  <a:schemeClr val="accent1"/>
                </a:solidFill>
              </a:defRPr>
            </a:lvl3pPr>
            <a:lvl4pPr lvl="3" algn="ctr" rtl="0">
              <a:spcBef>
                <a:spcPts val="0"/>
              </a:spcBef>
              <a:spcAft>
                <a:spcPts val="0"/>
              </a:spcAft>
              <a:buClr>
                <a:schemeClr val="accent1"/>
              </a:buClr>
              <a:buSzPts val="4000"/>
              <a:buNone/>
              <a:defRPr sz="4000">
                <a:solidFill>
                  <a:schemeClr val="accent1"/>
                </a:solidFill>
              </a:defRPr>
            </a:lvl4pPr>
            <a:lvl5pPr lvl="4" algn="ctr" rtl="0">
              <a:spcBef>
                <a:spcPts val="0"/>
              </a:spcBef>
              <a:spcAft>
                <a:spcPts val="0"/>
              </a:spcAft>
              <a:buClr>
                <a:schemeClr val="accent1"/>
              </a:buClr>
              <a:buSzPts val="4000"/>
              <a:buNone/>
              <a:defRPr sz="4000">
                <a:solidFill>
                  <a:schemeClr val="accent1"/>
                </a:solidFill>
              </a:defRPr>
            </a:lvl5pPr>
            <a:lvl6pPr lvl="5" algn="ctr" rtl="0">
              <a:spcBef>
                <a:spcPts val="0"/>
              </a:spcBef>
              <a:spcAft>
                <a:spcPts val="0"/>
              </a:spcAft>
              <a:buClr>
                <a:schemeClr val="accent1"/>
              </a:buClr>
              <a:buSzPts val="4000"/>
              <a:buNone/>
              <a:defRPr sz="4000">
                <a:solidFill>
                  <a:schemeClr val="accent1"/>
                </a:solidFill>
              </a:defRPr>
            </a:lvl6pPr>
            <a:lvl7pPr lvl="6" algn="ctr" rtl="0">
              <a:spcBef>
                <a:spcPts val="0"/>
              </a:spcBef>
              <a:spcAft>
                <a:spcPts val="0"/>
              </a:spcAft>
              <a:buClr>
                <a:schemeClr val="accent1"/>
              </a:buClr>
              <a:buSzPts val="4000"/>
              <a:buNone/>
              <a:defRPr sz="4000">
                <a:solidFill>
                  <a:schemeClr val="accent1"/>
                </a:solidFill>
              </a:defRPr>
            </a:lvl7pPr>
            <a:lvl8pPr lvl="7" algn="ctr" rtl="0">
              <a:spcBef>
                <a:spcPts val="0"/>
              </a:spcBef>
              <a:spcAft>
                <a:spcPts val="0"/>
              </a:spcAft>
              <a:buClr>
                <a:schemeClr val="accent1"/>
              </a:buClr>
              <a:buSzPts val="4000"/>
              <a:buNone/>
              <a:defRPr sz="4000">
                <a:solidFill>
                  <a:schemeClr val="accent1"/>
                </a:solidFill>
              </a:defRPr>
            </a:lvl8pPr>
            <a:lvl9pPr lvl="8" algn="ctr" rtl="0">
              <a:spcBef>
                <a:spcPts val="0"/>
              </a:spcBef>
              <a:spcAft>
                <a:spcPts val="0"/>
              </a:spcAft>
              <a:buClr>
                <a:schemeClr val="accent1"/>
              </a:buClr>
              <a:buSzPts val="4000"/>
              <a:buNone/>
              <a:defRPr sz="4000">
                <a:solidFill>
                  <a:schemeClr val="accent1"/>
                </a:solidFill>
              </a:defRPr>
            </a:lvl9pPr>
          </a:lstStyle>
          <a:p>
            <a:r>
              <a:t>xx%</a:t>
            </a:r>
          </a:p>
        </p:txBody>
      </p:sp>
      <p:sp>
        <p:nvSpPr>
          <p:cNvPr id="416" name="Google Shape;416;p25"/>
          <p:cNvSpPr txBox="1">
            <a:spLocks noGrp="1"/>
          </p:cNvSpPr>
          <p:nvPr>
            <p:ph type="subTitle" idx="4"/>
          </p:nvPr>
        </p:nvSpPr>
        <p:spPr>
          <a:xfrm>
            <a:off x="4572150" y="4114075"/>
            <a:ext cx="3867300" cy="390000"/>
          </a:xfrm>
          <a:prstGeom prst="rect">
            <a:avLst/>
          </a:prstGeom>
          <a:solidFill>
            <a:schemeClr val="accent5"/>
          </a:solidFill>
        </p:spPr>
        <p:txBody>
          <a:bodyPr spcFirstLastPara="1" wrap="square" lIns="91425" tIns="91425" rIns="91425" bIns="91425" anchor="t" anchorCtr="0">
            <a:noAutofit/>
          </a:bodyPr>
          <a:lstStyle>
            <a:lvl1pPr lvl="0" rtl="0">
              <a:lnSpc>
                <a:spcPct val="85000"/>
              </a:lnSpc>
              <a:spcBef>
                <a:spcPts val="0"/>
              </a:spcBef>
              <a:spcAft>
                <a:spcPts val="0"/>
              </a:spcAft>
              <a:buSzPts val="1400"/>
              <a:buNone/>
              <a:defRPr sz="14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7" name="Google Shape;417;p25"/>
          <p:cNvSpPr txBox="1">
            <a:spLocks noGrp="1"/>
          </p:cNvSpPr>
          <p:nvPr>
            <p:ph type="title" idx="5" hasCustomPrompt="1"/>
          </p:nvPr>
        </p:nvSpPr>
        <p:spPr>
          <a:xfrm>
            <a:off x="704850" y="3606250"/>
            <a:ext cx="3867300" cy="1074000"/>
          </a:xfrm>
          <a:prstGeom prst="rect">
            <a:avLst/>
          </a:prstGeom>
        </p:spPr>
        <p:txBody>
          <a:bodyPr spcFirstLastPara="1" wrap="square" lIns="0" tIns="91425" rIns="91425" bIns="91425" anchor="ctr" anchorCtr="0">
            <a:noAutofit/>
          </a:bodyPr>
          <a:lstStyle>
            <a:lvl1pPr lvl="0" rtl="0">
              <a:spcBef>
                <a:spcPts val="0"/>
              </a:spcBef>
              <a:spcAft>
                <a:spcPts val="0"/>
              </a:spcAft>
              <a:buClr>
                <a:schemeClr val="accent1"/>
              </a:buClr>
              <a:buSzPts val="4000"/>
              <a:buNone/>
              <a:defRPr sz="8100" b="1">
                <a:latin typeface="Barlow Semi Condensed"/>
                <a:ea typeface="Barlow Semi Condensed"/>
                <a:cs typeface="Barlow Semi Condensed"/>
                <a:sym typeface="Barlow Semi Condensed"/>
              </a:defRPr>
            </a:lvl1pPr>
            <a:lvl2pPr lvl="1" algn="ctr" rtl="0">
              <a:spcBef>
                <a:spcPts val="0"/>
              </a:spcBef>
              <a:spcAft>
                <a:spcPts val="0"/>
              </a:spcAft>
              <a:buClr>
                <a:schemeClr val="accent1"/>
              </a:buClr>
              <a:buSzPts val="4000"/>
              <a:buNone/>
              <a:defRPr sz="4000">
                <a:solidFill>
                  <a:schemeClr val="accent1"/>
                </a:solidFill>
              </a:defRPr>
            </a:lvl2pPr>
            <a:lvl3pPr lvl="2" algn="ctr" rtl="0">
              <a:spcBef>
                <a:spcPts val="0"/>
              </a:spcBef>
              <a:spcAft>
                <a:spcPts val="0"/>
              </a:spcAft>
              <a:buClr>
                <a:schemeClr val="accent1"/>
              </a:buClr>
              <a:buSzPts val="4000"/>
              <a:buNone/>
              <a:defRPr sz="4000">
                <a:solidFill>
                  <a:schemeClr val="accent1"/>
                </a:solidFill>
              </a:defRPr>
            </a:lvl3pPr>
            <a:lvl4pPr lvl="3" algn="ctr" rtl="0">
              <a:spcBef>
                <a:spcPts val="0"/>
              </a:spcBef>
              <a:spcAft>
                <a:spcPts val="0"/>
              </a:spcAft>
              <a:buClr>
                <a:schemeClr val="accent1"/>
              </a:buClr>
              <a:buSzPts val="4000"/>
              <a:buNone/>
              <a:defRPr sz="4000">
                <a:solidFill>
                  <a:schemeClr val="accent1"/>
                </a:solidFill>
              </a:defRPr>
            </a:lvl4pPr>
            <a:lvl5pPr lvl="4" algn="ctr" rtl="0">
              <a:spcBef>
                <a:spcPts val="0"/>
              </a:spcBef>
              <a:spcAft>
                <a:spcPts val="0"/>
              </a:spcAft>
              <a:buClr>
                <a:schemeClr val="accent1"/>
              </a:buClr>
              <a:buSzPts val="4000"/>
              <a:buNone/>
              <a:defRPr sz="4000">
                <a:solidFill>
                  <a:schemeClr val="accent1"/>
                </a:solidFill>
              </a:defRPr>
            </a:lvl5pPr>
            <a:lvl6pPr lvl="5" algn="ctr" rtl="0">
              <a:spcBef>
                <a:spcPts val="0"/>
              </a:spcBef>
              <a:spcAft>
                <a:spcPts val="0"/>
              </a:spcAft>
              <a:buClr>
                <a:schemeClr val="accent1"/>
              </a:buClr>
              <a:buSzPts val="4000"/>
              <a:buNone/>
              <a:defRPr sz="4000">
                <a:solidFill>
                  <a:schemeClr val="accent1"/>
                </a:solidFill>
              </a:defRPr>
            </a:lvl6pPr>
            <a:lvl7pPr lvl="6" algn="ctr" rtl="0">
              <a:spcBef>
                <a:spcPts val="0"/>
              </a:spcBef>
              <a:spcAft>
                <a:spcPts val="0"/>
              </a:spcAft>
              <a:buClr>
                <a:schemeClr val="accent1"/>
              </a:buClr>
              <a:buSzPts val="4000"/>
              <a:buNone/>
              <a:defRPr sz="4000">
                <a:solidFill>
                  <a:schemeClr val="accent1"/>
                </a:solidFill>
              </a:defRPr>
            </a:lvl7pPr>
            <a:lvl8pPr lvl="7" algn="ctr" rtl="0">
              <a:spcBef>
                <a:spcPts val="0"/>
              </a:spcBef>
              <a:spcAft>
                <a:spcPts val="0"/>
              </a:spcAft>
              <a:buClr>
                <a:schemeClr val="accent1"/>
              </a:buClr>
              <a:buSzPts val="4000"/>
              <a:buNone/>
              <a:defRPr sz="4000">
                <a:solidFill>
                  <a:schemeClr val="accent1"/>
                </a:solidFill>
              </a:defRPr>
            </a:lvl8pPr>
            <a:lvl9pPr lvl="8" algn="ctr" rtl="0">
              <a:spcBef>
                <a:spcPts val="0"/>
              </a:spcBef>
              <a:spcAft>
                <a:spcPts val="0"/>
              </a:spcAft>
              <a:buClr>
                <a:schemeClr val="accent1"/>
              </a:buClr>
              <a:buSzPts val="4000"/>
              <a:buNone/>
              <a:defRPr sz="4000">
                <a:solidFill>
                  <a:schemeClr val="accent1"/>
                </a:solidFill>
              </a:defRPr>
            </a:lvl9pPr>
          </a:lstStyle>
          <a:p>
            <a:r>
              <a:t>xx%</a:t>
            </a:r>
          </a:p>
        </p:txBody>
      </p:sp>
      <p:sp>
        <p:nvSpPr>
          <p:cNvPr id="418" name="Google Shape;418;p25"/>
          <p:cNvSpPr/>
          <p:nvPr/>
        </p:nvSpPr>
        <p:spPr>
          <a:xfrm>
            <a:off x="2579425" y="253950"/>
            <a:ext cx="797760" cy="688012"/>
          </a:xfrm>
          <a:custGeom>
            <a:avLst/>
            <a:gdLst/>
            <a:ahLst/>
            <a:cxnLst/>
            <a:rect l="l" t="t" r="r" b="b"/>
            <a:pathLst>
              <a:path w="52614" h="45526" extrusionOk="0">
                <a:moveTo>
                  <a:pt x="35601" y="1"/>
                </a:moveTo>
                <a:lnTo>
                  <a:pt x="1" y="45525"/>
                </a:lnTo>
                <a:lnTo>
                  <a:pt x="19219" y="45525"/>
                </a:lnTo>
                <a:lnTo>
                  <a:pt x="52614" y="1"/>
                </a:lnTo>
                <a:close/>
              </a:path>
            </a:pathLst>
          </a:custGeom>
          <a:solidFill>
            <a:schemeClr val="accent6">
              <a:alpha val="5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830946" y="253950"/>
            <a:ext cx="797760" cy="688012"/>
          </a:xfrm>
          <a:custGeom>
            <a:avLst/>
            <a:gdLst/>
            <a:ahLst/>
            <a:cxnLst/>
            <a:rect l="l" t="t" r="r" b="b"/>
            <a:pathLst>
              <a:path w="52614" h="45526" extrusionOk="0">
                <a:moveTo>
                  <a:pt x="35601" y="1"/>
                </a:moveTo>
                <a:lnTo>
                  <a:pt x="0" y="45525"/>
                </a:lnTo>
                <a:lnTo>
                  <a:pt x="19218" y="45525"/>
                </a:lnTo>
                <a:lnTo>
                  <a:pt x="52613" y="1"/>
                </a:lnTo>
                <a:close/>
              </a:path>
            </a:pathLst>
          </a:custGeom>
          <a:solidFill>
            <a:schemeClr val="accent6">
              <a:alpha val="11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3086274" y="253950"/>
            <a:ext cx="797760" cy="688012"/>
          </a:xfrm>
          <a:custGeom>
            <a:avLst/>
            <a:gdLst/>
            <a:ahLst/>
            <a:cxnLst/>
            <a:rect l="l" t="t" r="r" b="b"/>
            <a:pathLst>
              <a:path w="52614" h="45526" extrusionOk="0">
                <a:moveTo>
                  <a:pt x="35601" y="1"/>
                </a:moveTo>
                <a:lnTo>
                  <a:pt x="1" y="45525"/>
                </a:lnTo>
                <a:lnTo>
                  <a:pt x="19187" y="45525"/>
                </a:lnTo>
                <a:lnTo>
                  <a:pt x="52614" y="1"/>
                </a:lnTo>
                <a:close/>
              </a:path>
            </a:pathLst>
          </a:custGeom>
          <a:solidFill>
            <a:schemeClr val="accent6">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3319645" y="253950"/>
            <a:ext cx="793454" cy="688012"/>
          </a:xfrm>
          <a:custGeom>
            <a:avLst/>
            <a:gdLst/>
            <a:ahLst/>
            <a:cxnLst/>
            <a:rect l="l" t="t" r="r" b="b"/>
            <a:pathLst>
              <a:path w="52330" h="45526" extrusionOk="0">
                <a:moveTo>
                  <a:pt x="35601" y="1"/>
                </a:moveTo>
                <a:lnTo>
                  <a:pt x="0" y="45525"/>
                </a:lnTo>
                <a:lnTo>
                  <a:pt x="17863" y="45525"/>
                </a:lnTo>
                <a:lnTo>
                  <a:pt x="52330" y="1"/>
                </a:lnTo>
                <a:close/>
              </a:path>
            </a:pathLst>
          </a:custGeom>
          <a:solidFill>
            <a:schemeClr val="accent6">
              <a:alpha val="51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
    <p:bg>
      <p:bgPr>
        <a:solidFill>
          <a:schemeClr val="dk2"/>
        </a:solidFill>
        <a:effectLst/>
      </p:bgPr>
    </p:bg>
    <p:spTree>
      <p:nvGrpSpPr>
        <p:cNvPr id="1" name="Shape 422"/>
        <p:cNvGrpSpPr/>
        <p:nvPr/>
      </p:nvGrpSpPr>
      <p:grpSpPr>
        <a:xfrm>
          <a:off x="0" y="0"/>
          <a:ext cx="0" cy="0"/>
          <a:chOff x="0" y="0"/>
          <a:chExt cx="0" cy="0"/>
        </a:xfrm>
      </p:grpSpPr>
      <p:sp>
        <p:nvSpPr>
          <p:cNvPr id="423" name="Google Shape;423;p26"/>
          <p:cNvSpPr/>
          <p:nvPr/>
        </p:nvSpPr>
        <p:spPr>
          <a:xfrm>
            <a:off x="260700" y="260850"/>
            <a:ext cx="6203700" cy="4621800"/>
          </a:xfrm>
          <a:prstGeom prst="roundRect">
            <a:avLst>
              <a:gd name="adj" fmla="val 5282"/>
            </a:avLst>
          </a:prstGeom>
          <a:solidFill>
            <a:schemeClr val="lt1"/>
          </a:solidFill>
          <a:ln>
            <a:noFill/>
          </a:ln>
          <a:effectLst>
            <a:outerShdw blurRad="242888" dist="95250" dir="5820000" algn="bl" rotWithShape="0">
              <a:schemeClr val="dk1">
                <a:alpha val="2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6464500" y="260850"/>
            <a:ext cx="2418900" cy="4621800"/>
          </a:xfrm>
          <a:prstGeom prst="roundRect">
            <a:avLst>
              <a:gd name="adj" fmla="val 13118"/>
            </a:avLst>
          </a:prstGeom>
          <a:solidFill>
            <a:schemeClr val="accent1"/>
          </a:solidFill>
          <a:ln>
            <a:noFill/>
          </a:ln>
          <a:effectLst>
            <a:outerShdw blurRad="242888" dist="95250" dir="5820000" algn="bl" rotWithShape="0">
              <a:schemeClr val="dk1">
                <a:alpha val="2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6464500" y="260850"/>
            <a:ext cx="2418900" cy="4621800"/>
          </a:xfrm>
          <a:prstGeom prst="roundRect">
            <a:avLst>
              <a:gd name="adj" fmla="val 957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260700" y="260850"/>
            <a:ext cx="6203700" cy="4621800"/>
          </a:xfrm>
          <a:prstGeom prst="roundRect">
            <a:avLst>
              <a:gd name="adj" fmla="val 528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859775"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58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1517958"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620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2235587" y="944250"/>
            <a:ext cx="3331938" cy="3938399"/>
          </a:xfrm>
          <a:custGeom>
            <a:avLst/>
            <a:gdLst/>
            <a:ahLst/>
            <a:cxnLst/>
            <a:rect l="l" t="t" r="r" b="b"/>
            <a:pathLst>
              <a:path w="44706" h="43888" extrusionOk="0">
                <a:moveTo>
                  <a:pt x="34309" y="1"/>
                </a:moveTo>
                <a:lnTo>
                  <a:pt x="0" y="43887"/>
                </a:lnTo>
                <a:lnTo>
                  <a:pt x="12476" y="43887"/>
                </a:lnTo>
                <a:lnTo>
                  <a:pt x="44706" y="1"/>
                </a:lnTo>
                <a:close/>
              </a:path>
            </a:pathLst>
          </a:custGeom>
          <a:solidFill>
            <a:schemeClr val="dk2">
              <a:alpha val="45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2960701" y="944250"/>
            <a:ext cx="3331938" cy="3938399"/>
          </a:xfrm>
          <a:custGeom>
            <a:avLst/>
            <a:gdLst/>
            <a:ahLst/>
            <a:cxnLst/>
            <a:rect l="l" t="t" r="r" b="b"/>
            <a:pathLst>
              <a:path w="44706" h="43888" extrusionOk="0">
                <a:moveTo>
                  <a:pt x="34309" y="1"/>
                </a:moveTo>
                <a:lnTo>
                  <a:pt x="0" y="43887"/>
                </a:lnTo>
                <a:lnTo>
                  <a:pt x="11499" y="43887"/>
                </a:lnTo>
                <a:lnTo>
                  <a:pt x="44706" y="1"/>
                </a:lnTo>
                <a:close/>
              </a:path>
            </a:pathLst>
          </a:custGeom>
          <a:solidFill>
            <a:schemeClr val="lt2">
              <a:alpha val="50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6762925" y="2165975"/>
            <a:ext cx="2125435" cy="2716674"/>
          </a:xfrm>
          <a:custGeom>
            <a:avLst/>
            <a:gdLst/>
            <a:ahLst/>
            <a:cxnLst/>
            <a:rect l="l" t="t" r="r" b="b"/>
            <a:pathLst>
              <a:path w="32167" h="41115" extrusionOk="0">
                <a:moveTo>
                  <a:pt x="32135" y="1"/>
                </a:moveTo>
                <a:lnTo>
                  <a:pt x="0" y="41114"/>
                </a:lnTo>
                <a:lnTo>
                  <a:pt x="12508" y="41114"/>
                </a:lnTo>
                <a:lnTo>
                  <a:pt x="32167" y="14335"/>
                </a:lnTo>
                <a:lnTo>
                  <a:pt x="32167" y="410"/>
                </a:lnTo>
                <a:cubicBezTo>
                  <a:pt x="32167" y="284"/>
                  <a:pt x="32135" y="127"/>
                  <a:pt x="32135" y="1"/>
                </a:cubicBezTo>
                <a:close/>
              </a:path>
            </a:pathLst>
          </a:custGeom>
          <a:solidFill>
            <a:schemeClr val="accent6">
              <a:alpha val="217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7453233" y="3052756"/>
            <a:ext cx="1430193" cy="1829881"/>
          </a:xfrm>
          <a:custGeom>
            <a:avLst/>
            <a:gdLst/>
            <a:ahLst/>
            <a:cxnLst/>
            <a:rect l="l" t="t" r="r" b="b"/>
            <a:pathLst>
              <a:path w="21645" h="27694" extrusionOk="0">
                <a:moveTo>
                  <a:pt x="21645" y="1"/>
                </a:moveTo>
                <a:lnTo>
                  <a:pt x="1" y="27693"/>
                </a:lnTo>
                <a:lnTo>
                  <a:pt x="12477" y="27693"/>
                </a:lnTo>
                <a:lnTo>
                  <a:pt x="21645" y="15217"/>
                </a:lnTo>
                <a:lnTo>
                  <a:pt x="21645" y="1"/>
                </a:lnTo>
                <a:close/>
              </a:path>
            </a:pathLst>
          </a:custGeom>
          <a:solidFill>
            <a:schemeClr val="accent6">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8152086" y="3941652"/>
            <a:ext cx="734886" cy="940974"/>
          </a:xfrm>
          <a:custGeom>
            <a:avLst/>
            <a:gdLst/>
            <a:ahLst/>
            <a:cxnLst/>
            <a:rect l="l" t="t" r="r" b="b"/>
            <a:pathLst>
              <a:path w="11122" h="14241" extrusionOk="0">
                <a:moveTo>
                  <a:pt x="11121" y="0"/>
                </a:moveTo>
                <a:lnTo>
                  <a:pt x="0" y="14240"/>
                </a:lnTo>
                <a:lnTo>
                  <a:pt x="7750" y="14240"/>
                </a:lnTo>
                <a:cubicBezTo>
                  <a:pt x="9609" y="14240"/>
                  <a:pt x="11121" y="12728"/>
                  <a:pt x="11121" y="10838"/>
                </a:cubicBezTo>
                <a:lnTo>
                  <a:pt x="11121" y="0"/>
                </a:lnTo>
                <a:close/>
              </a:path>
            </a:pathLst>
          </a:custGeom>
          <a:solidFill>
            <a:schemeClr val="accent6">
              <a:alpha val="51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txBox="1">
            <a:spLocks noGrp="1"/>
          </p:cNvSpPr>
          <p:nvPr>
            <p:ph type="subTitle" idx="1"/>
          </p:nvPr>
        </p:nvSpPr>
        <p:spPr>
          <a:xfrm>
            <a:off x="699900" y="2894475"/>
            <a:ext cx="5481900" cy="999300"/>
          </a:xfrm>
          <a:prstGeom prst="rect">
            <a:avLst/>
          </a:prstGeom>
          <a:solidFill>
            <a:schemeClr val="accent5"/>
          </a:solidFill>
        </p:spPr>
        <p:txBody>
          <a:bodyPr spcFirstLastPara="1" wrap="square" lIns="91425" tIns="91425" rIns="91425" bIns="91425" anchor="t" anchorCtr="0">
            <a:noAutofit/>
          </a:bodyPr>
          <a:lstStyle>
            <a:lvl1pPr lvl="0" rtl="0">
              <a:lnSpc>
                <a:spcPct val="85000"/>
              </a:lnSpc>
              <a:spcBef>
                <a:spcPts val="0"/>
              </a:spcBef>
              <a:spcAft>
                <a:spcPts val="0"/>
              </a:spcAft>
              <a:buSzPts val="1400"/>
              <a:buNone/>
              <a:defRPr sz="1600" b="1">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35" name="Google Shape;435;p26"/>
          <p:cNvSpPr/>
          <p:nvPr/>
        </p:nvSpPr>
        <p:spPr>
          <a:xfrm rot="10800000">
            <a:off x="258075" y="253950"/>
            <a:ext cx="6209400" cy="690300"/>
          </a:xfrm>
          <a:prstGeom prst="round2SameRect">
            <a:avLst>
              <a:gd name="adj1" fmla="val 0"/>
              <a:gd name="adj2" fmla="val 3725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2579425" y="253950"/>
            <a:ext cx="797760" cy="688012"/>
          </a:xfrm>
          <a:custGeom>
            <a:avLst/>
            <a:gdLst/>
            <a:ahLst/>
            <a:cxnLst/>
            <a:rect l="l" t="t" r="r" b="b"/>
            <a:pathLst>
              <a:path w="52614" h="45526" extrusionOk="0">
                <a:moveTo>
                  <a:pt x="35601" y="1"/>
                </a:moveTo>
                <a:lnTo>
                  <a:pt x="1" y="45525"/>
                </a:lnTo>
                <a:lnTo>
                  <a:pt x="19219" y="45525"/>
                </a:lnTo>
                <a:lnTo>
                  <a:pt x="52614" y="1"/>
                </a:lnTo>
                <a:close/>
              </a:path>
            </a:pathLst>
          </a:custGeom>
          <a:solidFill>
            <a:schemeClr val="accent6">
              <a:alpha val="5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2830946" y="253950"/>
            <a:ext cx="797760" cy="688012"/>
          </a:xfrm>
          <a:custGeom>
            <a:avLst/>
            <a:gdLst/>
            <a:ahLst/>
            <a:cxnLst/>
            <a:rect l="l" t="t" r="r" b="b"/>
            <a:pathLst>
              <a:path w="52614" h="45526" extrusionOk="0">
                <a:moveTo>
                  <a:pt x="35601" y="1"/>
                </a:moveTo>
                <a:lnTo>
                  <a:pt x="0" y="45525"/>
                </a:lnTo>
                <a:lnTo>
                  <a:pt x="19218" y="45525"/>
                </a:lnTo>
                <a:lnTo>
                  <a:pt x="52613" y="1"/>
                </a:lnTo>
                <a:close/>
              </a:path>
            </a:pathLst>
          </a:custGeom>
          <a:solidFill>
            <a:schemeClr val="accent6">
              <a:alpha val="11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3086274" y="253950"/>
            <a:ext cx="797760" cy="688012"/>
          </a:xfrm>
          <a:custGeom>
            <a:avLst/>
            <a:gdLst/>
            <a:ahLst/>
            <a:cxnLst/>
            <a:rect l="l" t="t" r="r" b="b"/>
            <a:pathLst>
              <a:path w="52614" h="45526" extrusionOk="0">
                <a:moveTo>
                  <a:pt x="35601" y="1"/>
                </a:moveTo>
                <a:lnTo>
                  <a:pt x="1" y="45525"/>
                </a:lnTo>
                <a:lnTo>
                  <a:pt x="19187" y="45525"/>
                </a:lnTo>
                <a:lnTo>
                  <a:pt x="52614" y="1"/>
                </a:lnTo>
                <a:close/>
              </a:path>
            </a:pathLst>
          </a:custGeom>
          <a:solidFill>
            <a:schemeClr val="accent6">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3319645" y="253950"/>
            <a:ext cx="793454" cy="688012"/>
          </a:xfrm>
          <a:custGeom>
            <a:avLst/>
            <a:gdLst/>
            <a:ahLst/>
            <a:cxnLst/>
            <a:rect l="l" t="t" r="r" b="b"/>
            <a:pathLst>
              <a:path w="52330" h="45526" extrusionOk="0">
                <a:moveTo>
                  <a:pt x="35601" y="1"/>
                </a:moveTo>
                <a:lnTo>
                  <a:pt x="0" y="45525"/>
                </a:lnTo>
                <a:lnTo>
                  <a:pt x="17863" y="45525"/>
                </a:lnTo>
                <a:lnTo>
                  <a:pt x="52330" y="1"/>
                </a:lnTo>
                <a:close/>
              </a:path>
            </a:pathLst>
          </a:custGeom>
          <a:solidFill>
            <a:schemeClr val="accent6">
              <a:alpha val="51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txBox="1">
            <a:spLocks noGrp="1"/>
          </p:cNvSpPr>
          <p:nvPr>
            <p:ph type="ctrTitle"/>
          </p:nvPr>
        </p:nvSpPr>
        <p:spPr>
          <a:xfrm>
            <a:off x="704850" y="1150900"/>
            <a:ext cx="5464800" cy="1426500"/>
          </a:xfrm>
          <a:prstGeom prst="rect">
            <a:avLst/>
          </a:prstGeom>
        </p:spPr>
        <p:txBody>
          <a:bodyPr spcFirstLastPara="1" wrap="square" lIns="0" tIns="91425" rIns="91425" bIns="91425" anchor="t" anchorCtr="0">
            <a:noAutofit/>
          </a:bodyPr>
          <a:lstStyle>
            <a:lvl1pPr lvl="0" rtl="0">
              <a:lnSpc>
                <a:spcPct val="80000"/>
              </a:lnSpc>
              <a:spcBef>
                <a:spcPts val="0"/>
              </a:spcBef>
              <a:spcAft>
                <a:spcPts val="0"/>
              </a:spcAft>
              <a:buClr>
                <a:srgbClr val="191919"/>
              </a:buClr>
              <a:buSzPts val="5200"/>
              <a:buNone/>
              <a:defRPr sz="11000" b="1">
                <a:latin typeface="Barlow Semi Condensed"/>
                <a:ea typeface="Barlow Semi Condensed"/>
                <a:cs typeface="Barlow Semi Condensed"/>
                <a:sym typeface="Barlow Semi Condense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41" name="Google Shape;441;p26"/>
          <p:cNvSpPr txBox="1"/>
          <p:nvPr/>
        </p:nvSpPr>
        <p:spPr>
          <a:xfrm>
            <a:off x="699900" y="4058175"/>
            <a:ext cx="5481900" cy="5691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Cutive Mono"/>
                <a:ea typeface="Cutive Mono"/>
                <a:cs typeface="Cutive Mono"/>
                <a:sym typeface="Cutive Mono"/>
              </a:rPr>
              <a:t>CREDITS: This presentation template was created by </a:t>
            </a:r>
            <a:r>
              <a:rPr lang="en" sz="1000" b="1">
                <a:solidFill>
                  <a:schemeClr val="dk1"/>
                </a:solidFill>
                <a:uFill>
                  <a:noFill/>
                </a:uFill>
                <a:latin typeface="Cutive Mono"/>
                <a:ea typeface="Cutive Mono"/>
                <a:cs typeface="Cutive Mono"/>
                <a:sym typeface="Cutive Mono"/>
                <a:hlinkClick r:id="rId2">
                  <a:extLst>
                    <a:ext uri="{A12FA001-AC4F-418D-AE19-62706E023703}">
                      <ahyp:hlinkClr xmlns:ahyp="http://schemas.microsoft.com/office/drawing/2018/hyperlinkcolor" val="tx"/>
                    </a:ext>
                  </a:extLst>
                </a:hlinkClick>
              </a:rPr>
              <a:t>Slidesgo</a:t>
            </a:r>
            <a:r>
              <a:rPr lang="en" sz="1000" b="1">
                <a:solidFill>
                  <a:schemeClr val="dk1"/>
                </a:solidFill>
                <a:latin typeface="Cutive Mono"/>
                <a:ea typeface="Cutive Mono"/>
                <a:cs typeface="Cutive Mono"/>
                <a:sym typeface="Cutive Mono"/>
              </a:rPr>
              <a:t>, and includes icons by </a:t>
            </a:r>
            <a:r>
              <a:rPr lang="en" sz="1000" b="1">
                <a:solidFill>
                  <a:schemeClr val="dk1"/>
                </a:solidFill>
                <a:uFill>
                  <a:noFill/>
                </a:uFill>
                <a:latin typeface="Cutive Mono"/>
                <a:ea typeface="Cutive Mono"/>
                <a:cs typeface="Cutive Mono"/>
                <a:sym typeface="Cutive Mono"/>
                <a:hlinkClick r:id="rId3">
                  <a:extLst>
                    <a:ext uri="{A12FA001-AC4F-418D-AE19-62706E023703}">
                      <ahyp:hlinkClr xmlns:ahyp="http://schemas.microsoft.com/office/drawing/2018/hyperlinkcolor" val="tx"/>
                    </a:ext>
                  </a:extLst>
                </a:hlinkClick>
              </a:rPr>
              <a:t>Flaticon</a:t>
            </a:r>
            <a:r>
              <a:rPr lang="en" sz="1000" b="1">
                <a:solidFill>
                  <a:schemeClr val="dk1"/>
                </a:solidFill>
                <a:latin typeface="Cutive Mono"/>
                <a:ea typeface="Cutive Mono"/>
                <a:cs typeface="Cutive Mono"/>
                <a:sym typeface="Cutive Mono"/>
              </a:rPr>
              <a:t> and infographics &amp; images by </a:t>
            </a:r>
            <a:r>
              <a:rPr lang="en" sz="1000" b="1">
                <a:solidFill>
                  <a:schemeClr val="dk1"/>
                </a:solidFill>
                <a:uFill>
                  <a:noFill/>
                </a:uFill>
                <a:latin typeface="Cutive Mono"/>
                <a:ea typeface="Cutive Mono"/>
                <a:cs typeface="Cutive Mono"/>
                <a:sym typeface="Cutive Mono"/>
                <a:hlinkClick r:id="rId4">
                  <a:extLst>
                    <a:ext uri="{A12FA001-AC4F-418D-AE19-62706E023703}">
                      <ahyp:hlinkClr xmlns:ahyp="http://schemas.microsoft.com/office/drawing/2018/hyperlinkcolor" val="tx"/>
                    </a:ext>
                  </a:extLst>
                </a:hlinkClick>
              </a:rPr>
              <a:t>Freepik</a:t>
            </a:r>
            <a:endParaRPr sz="1600" b="1">
              <a:solidFill>
                <a:schemeClr val="dk1"/>
              </a:solidFill>
              <a:latin typeface="Cutive Mono"/>
              <a:ea typeface="Cutive Mono"/>
              <a:cs typeface="Cutive Mono"/>
              <a:sym typeface="Cutive Mon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dk2"/>
        </a:solidFill>
        <a:effectLst/>
      </p:bgPr>
    </p:bg>
    <p:spTree>
      <p:nvGrpSpPr>
        <p:cNvPr id="1" name="Shape 442"/>
        <p:cNvGrpSpPr/>
        <p:nvPr/>
      </p:nvGrpSpPr>
      <p:grpSpPr>
        <a:xfrm>
          <a:off x="0" y="0"/>
          <a:ext cx="0" cy="0"/>
          <a:chOff x="0" y="0"/>
          <a:chExt cx="0" cy="0"/>
        </a:xfrm>
      </p:grpSpPr>
      <p:sp>
        <p:nvSpPr>
          <p:cNvPr id="443" name="Google Shape;443;p27"/>
          <p:cNvSpPr/>
          <p:nvPr/>
        </p:nvSpPr>
        <p:spPr>
          <a:xfrm>
            <a:off x="260700" y="260850"/>
            <a:ext cx="8635500" cy="4621800"/>
          </a:xfrm>
          <a:prstGeom prst="roundRect">
            <a:avLst>
              <a:gd name="adj" fmla="val 5329"/>
            </a:avLst>
          </a:prstGeom>
          <a:solidFill>
            <a:schemeClr val="lt1"/>
          </a:solidFill>
          <a:ln>
            <a:noFill/>
          </a:ln>
          <a:effectLst>
            <a:outerShdw blurRad="242888" dist="95250" dir="5760000" algn="bl" rotWithShape="0">
              <a:srgbClr val="231F20">
                <a:alpha val="2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rot="10800000">
            <a:off x="258150" y="253950"/>
            <a:ext cx="8638200" cy="690300"/>
          </a:xfrm>
          <a:prstGeom prst="round2SameRect">
            <a:avLst>
              <a:gd name="adj1" fmla="val 0"/>
              <a:gd name="adj2" fmla="val 36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859775"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58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1517958"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620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2235587" y="944250"/>
            <a:ext cx="3331938" cy="3938399"/>
          </a:xfrm>
          <a:custGeom>
            <a:avLst/>
            <a:gdLst/>
            <a:ahLst/>
            <a:cxnLst/>
            <a:rect l="l" t="t" r="r" b="b"/>
            <a:pathLst>
              <a:path w="44706" h="43888" extrusionOk="0">
                <a:moveTo>
                  <a:pt x="34309" y="1"/>
                </a:moveTo>
                <a:lnTo>
                  <a:pt x="0" y="43887"/>
                </a:lnTo>
                <a:lnTo>
                  <a:pt x="12476" y="43887"/>
                </a:lnTo>
                <a:lnTo>
                  <a:pt x="44706" y="1"/>
                </a:lnTo>
                <a:close/>
              </a:path>
            </a:pathLst>
          </a:custGeom>
          <a:solidFill>
            <a:schemeClr val="dk2">
              <a:alpha val="45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a:off x="2960701" y="944250"/>
            <a:ext cx="3331938" cy="3938399"/>
          </a:xfrm>
          <a:custGeom>
            <a:avLst/>
            <a:gdLst/>
            <a:ahLst/>
            <a:cxnLst/>
            <a:rect l="l" t="t" r="r" b="b"/>
            <a:pathLst>
              <a:path w="44706" h="43888" extrusionOk="0">
                <a:moveTo>
                  <a:pt x="34309" y="1"/>
                </a:moveTo>
                <a:lnTo>
                  <a:pt x="0" y="43887"/>
                </a:lnTo>
                <a:lnTo>
                  <a:pt x="11499" y="43887"/>
                </a:lnTo>
                <a:lnTo>
                  <a:pt x="44706" y="1"/>
                </a:lnTo>
                <a:close/>
              </a:path>
            </a:pathLst>
          </a:custGeom>
          <a:solidFill>
            <a:schemeClr val="lt2">
              <a:alpha val="50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2579425" y="253950"/>
            <a:ext cx="797760" cy="688012"/>
          </a:xfrm>
          <a:custGeom>
            <a:avLst/>
            <a:gdLst/>
            <a:ahLst/>
            <a:cxnLst/>
            <a:rect l="l" t="t" r="r" b="b"/>
            <a:pathLst>
              <a:path w="52614" h="45526" extrusionOk="0">
                <a:moveTo>
                  <a:pt x="35601" y="1"/>
                </a:moveTo>
                <a:lnTo>
                  <a:pt x="1" y="45525"/>
                </a:lnTo>
                <a:lnTo>
                  <a:pt x="19219" y="45525"/>
                </a:lnTo>
                <a:lnTo>
                  <a:pt x="52614" y="1"/>
                </a:lnTo>
                <a:close/>
              </a:path>
            </a:pathLst>
          </a:custGeom>
          <a:solidFill>
            <a:schemeClr val="accent6">
              <a:alpha val="5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a:off x="2830946" y="253950"/>
            <a:ext cx="797760" cy="688012"/>
          </a:xfrm>
          <a:custGeom>
            <a:avLst/>
            <a:gdLst/>
            <a:ahLst/>
            <a:cxnLst/>
            <a:rect l="l" t="t" r="r" b="b"/>
            <a:pathLst>
              <a:path w="52614" h="45526" extrusionOk="0">
                <a:moveTo>
                  <a:pt x="35601" y="1"/>
                </a:moveTo>
                <a:lnTo>
                  <a:pt x="0" y="45525"/>
                </a:lnTo>
                <a:lnTo>
                  <a:pt x="19218" y="45525"/>
                </a:lnTo>
                <a:lnTo>
                  <a:pt x="52613" y="1"/>
                </a:lnTo>
                <a:close/>
              </a:path>
            </a:pathLst>
          </a:custGeom>
          <a:solidFill>
            <a:schemeClr val="accent6">
              <a:alpha val="11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a:off x="3086274" y="253950"/>
            <a:ext cx="797760" cy="688012"/>
          </a:xfrm>
          <a:custGeom>
            <a:avLst/>
            <a:gdLst/>
            <a:ahLst/>
            <a:cxnLst/>
            <a:rect l="l" t="t" r="r" b="b"/>
            <a:pathLst>
              <a:path w="52614" h="45526" extrusionOk="0">
                <a:moveTo>
                  <a:pt x="35601" y="1"/>
                </a:moveTo>
                <a:lnTo>
                  <a:pt x="1" y="45525"/>
                </a:lnTo>
                <a:lnTo>
                  <a:pt x="19187" y="45525"/>
                </a:lnTo>
                <a:lnTo>
                  <a:pt x="52614" y="1"/>
                </a:lnTo>
                <a:close/>
              </a:path>
            </a:pathLst>
          </a:custGeom>
          <a:solidFill>
            <a:schemeClr val="accent6">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3319645" y="253950"/>
            <a:ext cx="793454" cy="688012"/>
          </a:xfrm>
          <a:custGeom>
            <a:avLst/>
            <a:gdLst/>
            <a:ahLst/>
            <a:cxnLst/>
            <a:rect l="l" t="t" r="r" b="b"/>
            <a:pathLst>
              <a:path w="52330" h="45526" extrusionOk="0">
                <a:moveTo>
                  <a:pt x="35601" y="1"/>
                </a:moveTo>
                <a:lnTo>
                  <a:pt x="0" y="45525"/>
                </a:lnTo>
                <a:lnTo>
                  <a:pt x="17863" y="45525"/>
                </a:lnTo>
                <a:lnTo>
                  <a:pt x="52330" y="1"/>
                </a:lnTo>
                <a:close/>
              </a:path>
            </a:pathLst>
          </a:custGeom>
          <a:solidFill>
            <a:schemeClr val="accent6">
              <a:alpha val="51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453"/>
        <p:cNvGrpSpPr/>
        <p:nvPr/>
      </p:nvGrpSpPr>
      <p:grpSpPr>
        <a:xfrm>
          <a:off x="0" y="0"/>
          <a:ext cx="0" cy="0"/>
          <a:chOff x="0" y="0"/>
          <a:chExt cx="0" cy="0"/>
        </a:xfrm>
      </p:grpSpPr>
      <p:sp>
        <p:nvSpPr>
          <p:cNvPr id="454" name="Google Shape;454;p28"/>
          <p:cNvSpPr/>
          <p:nvPr/>
        </p:nvSpPr>
        <p:spPr>
          <a:xfrm>
            <a:off x="260700" y="260850"/>
            <a:ext cx="8635500" cy="4621800"/>
          </a:xfrm>
          <a:prstGeom prst="roundRect">
            <a:avLst>
              <a:gd name="adj" fmla="val 5329"/>
            </a:avLst>
          </a:prstGeom>
          <a:solidFill>
            <a:schemeClr val="lt1"/>
          </a:solidFill>
          <a:ln>
            <a:noFill/>
          </a:ln>
          <a:effectLst>
            <a:outerShdw blurRad="242888" dist="95250" dir="5760000" algn="bl" rotWithShape="0">
              <a:srgbClr val="231F20">
                <a:alpha val="2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rot="10800000">
            <a:off x="258150" y="253950"/>
            <a:ext cx="8638200" cy="690300"/>
          </a:xfrm>
          <a:prstGeom prst="round2SameRect">
            <a:avLst>
              <a:gd name="adj1" fmla="val 0"/>
              <a:gd name="adj2" fmla="val 3623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859775"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58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1517958"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620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2235587" y="944250"/>
            <a:ext cx="3331938" cy="3938399"/>
          </a:xfrm>
          <a:custGeom>
            <a:avLst/>
            <a:gdLst/>
            <a:ahLst/>
            <a:cxnLst/>
            <a:rect l="l" t="t" r="r" b="b"/>
            <a:pathLst>
              <a:path w="44706" h="43888" extrusionOk="0">
                <a:moveTo>
                  <a:pt x="34309" y="1"/>
                </a:moveTo>
                <a:lnTo>
                  <a:pt x="0" y="43887"/>
                </a:lnTo>
                <a:lnTo>
                  <a:pt x="12476" y="43887"/>
                </a:lnTo>
                <a:lnTo>
                  <a:pt x="44706" y="1"/>
                </a:lnTo>
                <a:close/>
              </a:path>
            </a:pathLst>
          </a:custGeom>
          <a:solidFill>
            <a:schemeClr val="dk2">
              <a:alpha val="45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2960701" y="944250"/>
            <a:ext cx="3331938" cy="3938399"/>
          </a:xfrm>
          <a:custGeom>
            <a:avLst/>
            <a:gdLst/>
            <a:ahLst/>
            <a:cxnLst/>
            <a:rect l="l" t="t" r="r" b="b"/>
            <a:pathLst>
              <a:path w="44706" h="43888" extrusionOk="0">
                <a:moveTo>
                  <a:pt x="34309" y="1"/>
                </a:moveTo>
                <a:lnTo>
                  <a:pt x="0" y="43887"/>
                </a:lnTo>
                <a:lnTo>
                  <a:pt x="11499" y="43887"/>
                </a:lnTo>
                <a:lnTo>
                  <a:pt x="44706" y="1"/>
                </a:lnTo>
                <a:close/>
              </a:path>
            </a:pathLst>
          </a:custGeom>
          <a:solidFill>
            <a:schemeClr val="lt2">
              <a:alpha val="50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2579425" y="253950"/>
            <a:ext cx="797760" cy="688012"/>
          </a:xfrm>
          <a:custGeom>
            <a:avLst/>
            <a:gdLst/>
            <a:ahLst/>
            <a:cxnLst/>
            <a:rect l="l" t="t" r="r" b="b"/>
            <a:pathLst>
              <a:path w="52614" h="45526" extrusionOk="0">
                <a:moveTo>
                  <a:pt x="35601" y="1"/>
                </a:moveTo>
                <a:lnTo>
                  <a:pt x="1" y="45525"/>
                </a:lnTo>
                <a:lnTo>
                  <a:pt x="19219" y="45525"/>
                </a:lnTo>
                <a:lnTo>
                  <a:pt x="52614" y="1"/>
                </a:lnTo>
                <a:close/>
              </a:path>
            </a:pathLst>
          </a:custGeom>
          <a:solidFill>
            <a:schemeClr val="accent3">
              <a:alpha val="139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2830946" y="253950"/>
            <a:ext cx="797760" cy="688012"/>
          </a:xfrm>
          <a:custGeom>
            <a:avLst/>
            <a:gdLst/>
            <a:ahLst/>
            <a:cxnLst/>
            <a:rect l="l" t="t" r="r" b="b"/>
            <a:pathLst>
              <a:path w="52614" h="45526" extrusionOk="0">
                <a:moveTo>
                  <a:pt x="35601" y="1"/>
                </a:moveTo>
                <a:lnTo>
                  <a:pt x="0" y="45525"/>
                </a:lnTo>
                <a:lnTo>
                  <a:pt x="19218" y="45525"/>
                </a:lnTo>
                <a:lnTo>
                  <a:pt x="52613" y="1"/>
                </a:lnTo>
                <a:close/>
              </a:path>
            </a:pathLst>
          </a:custGeom>
          <a:solidFill>
            <a:schemeClr val="accent3">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3086274" y="253950"/>
            <a:ext cx="797760" cy="688012"/>
          </a:xfrm>
          <a:custGeom>
            <a:avLst/>
            <a:gdLst/>
            <a:ahLst/>
            <a:cxnLst/>
            <a:rect l="l" t="t" r="r" b="b"/>
            <a:pathLst>
              <a:path w="52614" h="45526" extrusionOk="0">
                <a:moveTo>
                  <a:pt x="35601" y="1"/>
                </a:moveTo>
                <a:lnTo>
                  <a:pt x="1" y="45525"/>
                </a:lnTo>
                <a:lnTo>
                  <a:pt x="19187" y="45525"/>
                </a:lnTo>
                <a:lnTo>
                  <a:pt x="52614" y="1"/>
                </a:lnTo>
                <a:close/>
              </a:path>
            </a:pathLst>
          </a:custGeom>
          <a:solidFill>
            <a:schemeClr val="accent3">
              <a:alpha val="525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3319645" y="253950"/>
            <a:ext cx="793454" cy="688012"/>
          </a:xfrm>
          <a:custGeom>
            <a:avLst/>
            <a:gdLst/>
            <a:ahLst/>
            <a:cxnLst/>
            <a:rect l="l" t="t" r="r" b="b"/>
            <a:pathLst>
              <a:path w="52330" h="45526" extrusionOk="0">
                <a:moveTo>
                  <a:pt x="35601" y="1"/>
                </a:moveTo>
                <a:lnTo>
                  <a:pt x="0" y="45525"/>
                </a:lnTo>
                <a:lnTo>
                  <a:pt x="17863" y="45525"/>
                </a:lnTo>
                <a:lnTo>
                  <a:pt x="52330" y="1"/>
                </a:lnTo>
                <a:close/>
              </a:path>
            </a:pathLst>
          </a:custGeom>
          <a:solidFill>
            <a:schemeClr val="accent3">
              <a:alpha val="826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dk2"/>
        </a:solidFill>
        <a:effectLst/>
      </p:bgPr>
    </p:bg>
    <p:spTree>
      <p:nvGrpSpPr>
        <p:cNvPr id="1" name="Shape 222"/>
        <p:cNvGrpSpPr/>
        <p:nvPr/>
      </p:nvGrpSpPr>
      <p:grpSpPr>
        <a:xfrm>
          <a:off x="0" y="0"/>
          <a:ext cx="0" cy="0"/>
          <a:chOff x="0" y="0"/>
          <a:chExt cx="0" cy="0"/>
        </a:xfrm>
      </p:grpSpPr>
      <p:sp>
        <p:nvSpPr>
          <p:cNvPr id="223" name="Google Shape;223;p16"/>
          <p:cNvSpPr/>
          <p:nvPr/>
        </p:nvSpPr>
        <p:spPr>
          <a:xfrm>
            <a:off x="2960701" y="944250"/>
            <a:ext cx="3331938" cy="3938399"/>
          </a:xfrm>
          <a:custGeom>
            <a:avLst/>
            <a:gdLst/>
            <a:ahLst/>
            <a:cxnLst/>
            <a:rect l="l" t="t" r="r" b="b"/>
            <a:pathLst>
              <a:path w="44706" h="43888" extrusionOk="0">
                <a:moveTo>
                  <a:pt x="34309" y="1"/>
                </a:moveTo>
                <a:lnTo>
                  <a:pt x="0" y="43887"/>
                </a:lnTo>
                <a:lnTo>
                  <a:pt x="11499" y="43887"/>
                </a:lnTo>
                <a:lnTo>
                  <a:pt x="44706" y="1"/>
                </a:lnTo>
                <a:close/>
              </a:path>
            </a:pathLst>
          </a:custGeom>
          <a:solidFill>
            <a:schemeClr val="lt2">
              <a:alpha val="50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6"/>
          <p:cNvSpPr/>
          <p:nvPr/>
        </p:nvSpPr>
        <p:spPr>
          <a:xfrm>
            <a:off x="3038325" y="251675"/>
            <a:ext cx="797760" cy="690288"/>
          </a:xfrm>
          <a:custGeom>
            <a:avLst/>
            <a:gdLst/>
            <a:ahLst/>
            <a:cxnLst/>
            <a:rect l="l" t="t" r="r" b="b"/>
            <a:pathLst>
              <a:path w="52614" h="45526" extrusionOk="0">
                <a:moveTo>
                  <a:pt x="35601" y="1"/>
                </a:moveTo>
                <a:lnTo>
                  <a:pt x="1" y="45525"/>
                </a:lnTo>
                <a:lnTo>
                  <a:pt x="19219" y="45525"/>
                </a:lnTo>
                <a:lnTo>
                  <a:pt x="52614" y="1"/>
                </a:lnTo>
                <a:close/>
              </a:path>
            </a:pathLst>
          </a:custGeom>
          <a:solidFill>
            <a:schemeClr val="accent6">
              <a:alpha val="5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a:off x="3289845" y="251675"/>
            <a:ext cx="797760" cy="690288"/>
          </a:xfrm>
          <a:custGeom>
            <a:avLst/>
            <a:gdLst/>
            <a:ahLst/>
            <a:cxnLst/>
            <a:rect l="l" t="t" r="r" b="b"/>
            <a:pathLst>
              <a:path w="52614" h="45526" extrusionOk="0">
                <a:moveTo>
                  <a:pt x="35601" y="1"/>
                </a:moveTo>
                <a:lnTo>
                  <a:pt x="0" y="45525"/>
                </a:lnTo>
                <a:lnTo>
                  <a:pt x="19218" y="45525"/>
                </a:lnTo>
                <a:lnTo>
                  <a:pt x="52613" y="1"/>
                </a:lnTo>
                <a:close/>
              </a:path>
            </a:pathLst>
          </a:custGeom>
          <a:solidFill>
            <a:schemeClr val="accent6">
              <a:alpha val="217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6"/>
          <p:cNvSpPr/>
          <p:nvPr/>
        </p:nvSpPr>
        <p:spPr>
          <a:xfrm>
            <a:off x="3545171" y="251675"/>
            <a:ext cx="797760" cy="690288"/>
          </a:xfrm>
          <a:custGeom>
            <a:avLst/>
            <a:gdLst/>
            <a:ahLst/>
            <a:cxnLst/>
            <a:rect l="l" t="t" r="r" b="b"/>
            <a:pathLst>
              <a:path w="52614" h="45526" extrusionOk="0">
                <a:moveTo>
                  <a:pt x="35601" y="1"/>
                </a:moveTo>
                <a:lnTo>
                  <a:pt x="1" y="45525"/>
                </a:lnTo>
                <a:lnTo>
                  <a:pt x="19187" y="45525"/>
                </a:lnTo>
                <a:lnTo>
                  <a:pt x="52614" y="1"/>
                </a:lnTo>
                <a:close/>
              </a:path>
            </a:pathLst>
          </a:custGeom>
          <a:solidFill>
            <a:schemeClr val="accent6">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6"/>
          <p:cNvSpPr/>
          <p:nvPr/>
        </p:nvSpPr>
        <p:spPr>
          <a:xfrm>
            <a:off x="3778541" y="251675"/>
            <a:ext cx="793454" cy="690288"/>
          </a:xfrm>
          <a:custGeom>
            <a:avLst/>
            <a:gdLst/>
            <a:ahLst/>
            <a:cxnLst/>
            <a:rect l="l" t="t" r="r" b="b"/>
            <a:pathLst>
              <a:path w="52330" h="45526" extrusionOk="0">
                <a:moveTo>
                  <a:pt x="35601" y="1"/>
                </a:moveTo>
                <a:lnTo>
                  <a:pt x="0" y="45525"/>
                </a:lnTo>
                <a:lnTo>
                  <a:pt x="17863" y="45525"/>
                </a:lnTo>
                <a:lnTo>
                  <a:pt x="52330" y="1"/>
                </a:lnTo>
                <a:close/>
              </a:path>
            </a:pathLst>
          </a:custGeom>
          <a:solidFill>
            <a:schemeClr val="accent6">
              <a:alpha val="51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2676625" y="260850"/>
            <a:ext cx="6203700" cy="4621800"/>
          </a:xfrm>
          <a:prstGeom prst="roundRect">
            <a:avLst>
              <a:gd name="adj" fmla="val 5282"/>
            </a:avLst>
          </a:prstGeom>
          <a:solidFill>
            <a:schemeClr val="lt1"/>
          </a:solidFill>
          <a:ln>
            <a:noFill/>
          </a:ln>
          <a:effectLst>
            <a:outerShdw blurRad="242888" dist="95250" dir="5820000" algn="bl" rotWithShape="0">
              <a:schemeClr val="dk1">
                <a:alpha val="2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260700" y="260850"/>
            <a:ext cx="2418900" cy="4621800"/>
          </a:xfrm>
          <a:prstGeom prst="roundRect">
            <a:avLst>
              <a:gd name="adj" fmla="val 13118"/>
            </a:avLst>
          </a:prstGeom>
          <a:solidFill>
            <a:schemeClr val="dk2"/>
          </a:solidFill>
          <a:ln>
            <a:noFill/>
          </a:ln>
          <a:effectLst>
            <a:outerShdw blurRad="242888" dist="95250" dir="5820000" algn="bl" rotWithShape="0">
              <a:schemeClr val="dk1">
                <a:alpha val="2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2676625" y="260850"/>
            <a:ext cx="6203700" cy="4621800"/>
          </a:xfrm>
          <a:prstGeom prst="roundRect">
            <a:avLst>
              <a:gd name="adj" fmla="val 528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6"/>
          <p:cNvSpPr/>
          <p:nvPr/>
        </p:nvSpPr>
        <p:spPr>
          <a:xfrm>
            <a:off x="3275700"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58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6"/>
          <p:cNvSpPr/>
          <p:nvPr/>
        </p:nvSpPr>
        <p:spPr>
          <a:xfrm>
            <a:off x="3933883"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620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6"/>
          <p:cNvSpPr/>
          <p:nvPr/>
        </p:nvSpPr>
        <p:spPr>
          <a:xfrm>
            <a:off x="4651512" y="944250"/>
            <a:ext cx="3331938" cy="3938399"/>
          </a:xfrm>
          <a:custGeom>
            <a:avLst/>
            <a:gdLst/>
            <a:ahLst/>
            <a:cxnLst/>
            <a:rect l="l" t="t" r="r" b="b"/>
            <a:pathLst>
              <a:path w="44706" h="43888" extrusionOk="0">
                <a:moveTo>
                  <a:pt x="34309" y="1"/>
                </a:moveTo>
                <a:lnTo>
                  <a:pt x="0" y="43887"/>
                </a:lnTo>
                <a:lnTo>
                  <a:pt x="12476" y="43887"/>
                </a:lnTo>
                <a:lnTo>
                  <a:pt x="44706" y="1"/>
                </a:lnTo>
                <a:close/>
              </a:path>
            </a:pathLst>
          </a:custGeom>
          <a:solidFill>
            <a:schemeClr val="dk2">
              <a:alpha val="45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6"/>
          <p:cNvSpPr/>
          <p:nvPr/>
        </p:nvSpPr>
        <p:spPr>
          <a:xfrm>
            <a:off x="5376626" y="944250"/>
            <a:ext cx="3331938" cy="3938399"/>
          </a:xfrm>
          <a:custGeom>
            <a:avLst/>
            <a:gdLst/>
            <a:ahLst/>
            <a:cxnLst/>
            <a:rect l="l" t="t" r="r" b="b"/>
            <a:pathLst>
              <a:path w="44706" h="43888" extrusionOk="0">
                <a:moveTo>
                  <a:pt x="34309" y="1"/>
                </a:moveTo>
                <a:lnTo>
                  <a:pt x="0" y="43887"/>
                </a:lnTo>
                <a:lnTo>
                  <a:pt x="11499" y="43887"/>
                </a:lnTo>
                <a:lnTo>
                  <a:pt x="44706" y="1"/>
                </a:lnTo>
                <a:close/>
              </a:path>
            </a:pathLst>
          </a:custGeom>
          <a:solidFill>
            <a:schemeClr val="lt2">
              <a:alpha val="50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txBox="1">
            <a:spLocks noGrp="1"/>
          </p:cNvSpPr>
          <p:nvPr>
            <p:ph type="subTitle" idx="1"/>
          </p:nvPr>
        </p:nvSpPr>
        <p:spPr>
          <a:xfrm>
            <a:off x="3115825" y="3875150"/>
            <a:ext cx="5029200" cy="739500"/>
          </a:xfrm>
          <a:prstGeom prst="rect">
            <a:avLst/>
          </a:prstGeom>
          <a:solidFill>
            <a:schemeClr val="accent5"/>
          </a:solidFill>
        </p:spPr>
        <p:txBody>
          <a:bodyPr spcFirstLastPara="1" wrap="square" lIns="91425" tIns="91425" rIns="91425" bIns="91425" anchor="b" anchorCtr="0">
            <a:noAutofit/>
          </a:bodyPr>
          <a:lstStyle>
            <a:lvl1pPr lvl="0" rtl="0">
              <a:lnSpc>
                <a:spcPct val="85000"/>
              </a:lnSpc>
              <a:spcBef>
                <a:spcPts val="0"/>
              </a:spcBef>
              <a:spcAft>
                <a:spcPts val="0"/>
              </a:spcAft>
              <a:buSzPts val="1400"/>
              <a:buChar char="●"/>
              <a:defRPr b="1">
                <a:solidFill>
                  <a:schemeClr val="dk1"/>
                </a:solidFill>
              </a:defRPr>
            </a:lvl1pPr>
            <a:lvl2pPr lvl="1" algn="ctr" rtl="0">
              <a:lnSpc>
                <a:spcPct val="100000"/>
              </a:lnSpc>
              <a:spcBef>
                <a:spcPts val="0"/>
              </a:spcBef>
              <a:spcAft>
                <a:spcPts val="0"/>
              </a:spcAft>
              <a:buSzPts val="1800"/>
              <a:buChar char="○"/>
              <a:defRPr sz="1800"/>
            </a:lvl2pPr>
            <a:lvl3pPr lvl="2" algn="ctr" rtl="0">
              <a:lnSpc>
                <a:spcPct val="100000"/>
              </a:lnSpc>
              <a:spcBef>
                <a:spcPts val="0"/>
              </a:spcBef>
              <a:spcAft>
                <a:spcPts val="0"/>
              </a:spcAft>
              <a:buSzPts val="1800"/>
              <a:buChar char="■"/>
              <a:defRPr sz="1800"/>
            </a:lvl3pPr>
            <a:lvl4pPr lvl="3" algn="ctr" rtl="0">
              <a:lnSpc>
                <a:spcPct val="100000"/>
              </a:lnSpc>
              <a:spcBef>
                <a:spcPts val="0"/>
              </a:spcBef>
              <a:spcAft>
                <a:spcPts val="0"/>
              </a:spcAft>
              <a:buSzPts val="1800"/>
              <a:buChar char="●"/>
              <a:defRPr sz="1800"/>
            </a:lvl4pPr>
            <a:lvl5pPr lvl="4" algn="ctr" rtl="0">
              <a:lnSpc>
                <a:spcPct val="100000"/>
              </a:lnSpc>
              <a:spcBef>
                <a:spcPts val="0"/>
              </a:spcBef>
              <a:spcAft>
                <a:spcPts val="0"/>
              </a:spcAft>
              <a:buSzPts val="1800"/>
              <a:buChar char="○"/>
              <a:defRPr sz="1800"/>
            </a:lvl5pPr>
            <a:lvl6pPr lvl="5" algn="ctr" rtl="0">
              <a:lnSpc>
                <a:spcPct val="100000"/>
              </a:lnSpc>
              <a:spcBef>
                <a:spcPts val="0"/>
              </a:spcBef>
              <a:spcAft>
                <a:spcPts val="0"/>
              </a:spcAft>
              <a:buSzPts val="1800"/>
              <a:buChar char="■"/>
              <a:defRPr sz="1800"/>
            </a:lvl6pPr>
            <a:lvl7pPr lvl="6" algn="ctr" rtl="0">
              <a:lnSpc>
                <a:spcPct val="100000"/>
              </a:lnSpc>
              <a:spcBef>
                <a:spcPts val="0"/>
              </a:spcBef>
              <a:spcAft>
                <a:spcPts val="0"/>
              </a:spcAft>
              <a:buSzPts val="1800"/>
              <a:buChar char="●"/>
              <a:defRPr sz="1800"/>
            </a:lvl7pPr>
            <a:lvl8pPr lvl="7" algn="ctr" rtl="0">
              <a:lnSpc>
                <a:spcPct val="100000"/>
              </a:lnSpc>
              <a:spcBef>
                <a:spcPts val="0"/>
              </a:spcBef>
              <a:spcAft>
                <a:spcPts val="0"/>
              </a:spcAft>
              <a:buSzPts val="1800"/>
              <a:buChar char="○"/>
              <a:defRPr sz="1800"/>
            </a:lvl8pPr>
            <a:lvl9pPr lvl="8" algn="ctr" rtl="0">
              <a:lnSpc>
                <a:spcPct val="100000"/>
              </a:lnSpc>
              <a:spcBef>
                <a:spcPts val="0"/>
              </a:spcBef>
              <a:spcAft>
                <a:spcPts val="0"/>
              </a:spcAft>
              <a:buSzPts val="1800"/>
              <a:buChar char="■"/>
              <a:defRPr sz="1800"/>
            </a:lvl9pPr>
          </a:lstStyle>
          <a:p>
            <a:endParaRPr/>
          </a:p>
        </p:txBody>
      </p:sp>
      <p:sp>
        <p:nvSpPr>
          <p:cNvPr id="236" name="Google Shape;236;p16"/>
          <p:cNvSpPr/>
          <p:nvPr/>
        </p:nvSpPr>
        <p:spPr>
          <a:xfrm rot="10800000">
            <a:off x="2674000" y="253950"/>
            <a:ext cx="6209400" cy="690300"/>
          </a:xfrm>
          <a:prstGeom prst="round2SameRect">
            <a:avLst>
              <a:gd name="adj1" fmla="val 0"/>
              <a:gd name="adj2" fmla="val 3725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6"/>
          <p:cNvSpPr txBox="1">
            <a:spLocks noGrp="1"/>
          </p:cNvSpPr>
          <p:nvPr>
            <p:ph type="ctrTitle"/>
          </p:nvPr>
        </p:nvSpPr>
        <p:spPr>
          <a:xfrm>
            <a:off x="3120775" y="1123950"/>
            <a:ext cx="5184300" cy="1928700"/>
          </a:xfrm>
          <a:prstGeom prst="rect">
            <a:avLst/>
          </a:prstGeom>
        </p:spPr>
        <p:txBody>
          <a:bodyPr spcFirstLastPara="1" wrap="square" lIns="0" tIns="91425" rIns="91425" bIns="91425" anchor="t" anchorCtr="0">
            <a:noAutofit/>
          </a:bodyPr>
          <a:lstStyle>
            <a:lvl1pPr lvl="0" rtl="0">
              <a:lnSpc>
                <a:spcPct val="80000"/>
              </a:lnSpc>
              <a:spcBef>
                <a:spcPts val="0"/>
              </a:spcBef>
              <a:spcAft>
                <a:spcPts val="0"/>
              </a:spcAft>
              <a:buClr>
                <a:srgbClr val="191919"/>
              </a:buClr>
              <a:buSzPts val="5200"/>
              <a:buNone/>
              <a:defRPr sz="5000" b="1">
                <a:latin typeface="Barlow Semi Condensed"/>
                <a:ea typeface="Barlow Semi Condensed"/>
                <a:cs typeface="Barlow Semi Condensed"/>
                <a:sym typeface="Barlow Semi Condense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38" name="Google Shape;238;p16"/>
          <p:cNvSpPr/>
          <p:nvPr/>
        </p:nvSpPr>
        <p:spPr>
          <a:xfrm>
            <a:off x="5454250" y="253950"/>
            <a:ext cx="797760" cy="688012"/>
          </a:xfrm>
          <a:custGeom>
            <a:avLst/>
            <a:gdLst/>
            <a:ahLst/>
            <a:cxnLst/>
            <a:rect l="l" t="t" r="r" b="b"/>
            <a:pathLst>
              <a:path w="52614" h="45526" extrusionOk="0">
                <a:moveTo>
                  <a:pt x="35601" y="1"/>
                </a:moveTo>
                <a:lnTo>
                  <a:pt x="1" y="45525"/>
                </a:lnTo>
                <a:lnTo>
                  <a:pt x="19219" y="45525"/>
                </a:lnTo>
                <a:lnTo>
                  <a:pt x="52614" y="1"/>
                </a:lnTo>
                <a:close/>
              </a:path>
            </a:pathLst>
          </a:custGeom>
          <a:solidFill>
            <a:schemeClr val="accent6">
              <a:alpha val="5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5705771" y="253950"/>
            <a:ext cx="797760" cy="688012"/>
          </a:xfrm>
          <a:custGeom>
            <a:avLst/>
            <a:gdLst/>
            <a:ahLst/>
            <a:cxnLst/>
            <a:rect l="l" t="t" r="r" b="b"/>
            <a:pathLst>
              <a:path w="52614" h="45526" extrusionOk="0">
                <a:moveTo>
                  <a:pt x="35601" y="1"/>
                </a:moveTo>
                <a:lnTo>
                  <a:pt x="0" y="45525"/>
                </a:lnTo>
                <a:lnTo>
                  <a:pt x="19218" y="45525"/>
                </a:lnTo>
                <a:lnTo>
                  <a:pt x="52613" y="1"/>
                </a:lnTo>
                <a:close/>
              </a:path>
            </a:pathLst>
          </a:custGeom>
          <a:solidFill>
            <a:schemeClr val="accent6">
              <a:alpha val="11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5961099" y="253950"/>
            <a:ext cx="797760" cy="688012"/>
          </a:xfrm>
          <a:custGeom>
            <a:avLst/>
            <a:gdLst/>
            <a:ahLst/>
            <a:cxnLst/>
            <a:rect l="l" t="t" r="r" b="b"/>
            <a:pathLst>
              <a:path w="52614" h="45526" extrusionOk="0">
                <a:moveTo>
                  <a:pt x="35601" y="1"/>
                </a:moveTo>
                <a:lnTo>
                  <a:pt x="1" y="45525"/>
                </a:lnTo>
                <a:lnTo>
                  <a:pt x="19187" y="45525"/>
                </a:lnTo>
                <a:lnTo>
                  <a:pt x="52614" y="1"/>
                </a:lnTo>
                <a:close/>
              </a:path>
            </a:pathLst>
          </a:custGeom>
          <a:solidFill>
            <a:schemeClr val="accent6">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6194470" y="253950"/>
            <a:ext cx="793454" cy="688012"/>
          </a:xfrm>
          <a:custGeom>
            <a:avLst/>
            <a:gdLst/>
            <a:ahLst/>
            <a:cxnLst/>
            <a:rect l="l" t="t" r="r" b="b"/>
            <a:pathLst>
              <a:path w="52330" h="45526" extrusionOk="0">
                <a:moveTo>
                  <a:pt x="35601" y="1"/>
                </a:moveTo>
                <a:lnTo>
                  <a:pt x="0" y="45525"/>
                </a:lnTo>
                <a:lnTo>
                  <a:pt x="17863" y="45525"/>
                </a:lnTo>
                <a:lnTo>
                  <a:pt x="52330" y="1"/>
                </a:lnTo>
                <a:close/>
              </a:path>
            </a:pathLst>
          </a:custGeom>
          <a:solidFill>
            <a:schemeClr val="accent6">
              <a:alpha val="51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6845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72"/>
        <p:cNvGrpSpPr/>
        <p:nvPr/>
      </p:nvGrpSpPr>
      <p:grpSpPr>
        <a:xfrm>
          <a:off x="0" y="0"/>
          <a:ext cx="0" cy="0"/>
          <a:chOff x="0" y="0"/>
          <a:chExt cx="0" cy="0"/>
        </a:xfrm>
      </p:grpSpPr>
      <p:sp>
        <p:nvSpPr>
          <p:cNvPr id="73" name="Google Shape;73;p6"/>
          <p:cNvSpPr/>
          <p:nvPr/>
        </p:nvSpPr>
        <p:spPr>
          <a:xfrm>
            <a:off x="260700" y="260850"/>
            <a:ext cx="8635500" cy="4621800"/>
          </a:xfrm>
          <a:prstGeom prst="roundRect">
            <a:avLst>
              <a:gd name="adj" fmla="val 5329"/>
            </a:avLst>
          </a:prstGeom>
          <a:solidFill>
            <a:schemeClr val="lt1"/>
          </a:solidFill>
          <a:ln>
            <a:noFill/>
          </a:ln>
          <a:effectLst>
            <a:outerShdw blurRad="242888" dist="95250" dir="5760000" algn="bl" rotWithShape="0">
              <a:srgbClr val="231F20">
                <a:alpha val="2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rot="10800000">
            <a:off x="258150" y="253950"/>
            <a:ext cx="8638200" cy="690300"/>
          </a:xfrm>
          <a:prstGeom prst="round2SameRect">
            <a:avLst>
              <a:gd name="adj1" fmla="val 0"/>
              <a:gd name="adj2" fmla="val 36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859775"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58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1517958"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620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2235587" y="944250"/>
            <a:ext cx="3331938" cy="3938399"/>
          </a:xfrm>
          <a:custGeom>
            <a:avLst/>
            <a:gdLst/>
            <a:ahLst/>
            <a:cxnLst/>
            <a:rect l="l" t="t" r="r" b="b"/>
            <a:pathLst>
              <a:path w="44706" h="43888" extrusionOk="0">
                <a:moveTo>
                  <a:pt x="34309" y="1"/>
                </a:moveTo>
                <a:lnTo>
                  <a:pt x="0" y="43887"/>
                </a:lnTo>
                <a:lnTo>
                  <a:pt x="12476" y="43887"/>
                </a:lnTo>
                <a:lnTo>
                  <a:pt x="44706" y="1"/>
                </a:lnTo>
                <a:close/>
              </a:path>
            </a:pathLst>
          </a:custGeom>
          <a:solidFill>
            <a:schemeClr val="dk2">
              <a:alpha val="45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2960701" y="944250"/>
            <a:ext cx="3331938" cy="3938399"/>
          </a:xfrm>
          <a:custGeom>
            <a:avLst/>
            <a:gdLst/>
            <a:ahLst/>
            <a:cxnLst/>
            <a:rect l="l" t="t" r="r" b="b"/>
            <a:pathLst>
              <a:path w="44706" h="43888" extrusionOk="0">
                <a:moveTo>
                  <a:pt x="34309" y="1"/>
                </a:moveTo>
                <a:lnTo>
                  <a:pt x="0" y="43887"/>
                </a:lnTo>
                <a:lnTo>
                  <a:pt x="11499" y="43887"/>
                </a:lnTo>
                <a:lnTo>
                  <a:pt x="44706" y="1"/>
                </a:lnTo>
                <a:close/>
              </a:path>
            </a:pathLst>
          </a:custGeom>
          <a:solidFill>
            <a:schemeClr val="lt2">
              <a:alpha val="50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ctrTitle"/>
          </p:nvPr>
        </p:nvSpPr>
        <p:spPr>
          <a:xfrm>
            <a:off x="704850" y="1123950"/>
            <a:ext cx="7739100" cy="800100"/>
          </a:xfrm>
          <a:prstGeom prst="rect">
            <a:avLst/>
          </a:prstGeom>
        </p:spPr>
        <p:txBody>
          <a:bodyPr spcFirstLastPara="1" wrap="square" lIns="0" tIns="91425" rIns="91425" bIns="91425" anchor="t" anchorCtr="0">
            <a:noAutofit/>
          </a:bodyPr>
          <a:lstStyle>
            <a:lvl1pPr lvl="0" rtl="0">
              <a:lnSpc>
                <a:spcPct val="80000"/>
              </a:lnSpc>
              <a:spcBef>
                <a:spcPts val="0"/>
              </a:spcBef>
              <a:spcAft>
                <a:spcPts val="0"/>
              </a:spcAft>
              <a:buClr>
                <a:srgbClr val="191919"/>
              </a:buClr>
              <a:buSzPts val="5200"/>
              <a:buNone/>
              <a:defRPr sz="5000" b="1">
                <a:latin typeface="Barlow Semi Condensed"/>
                <a:ea typeface="Barlow Semi Condensed"/>
                <a:cs typeface="Barlow Semi Condensed"/>
                <a:sym typeface="Barlow Semi Condense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0" name="Google Shape;80;p6"/>
          <p:cNvSpPr/>
          <p:nvPr/>
        </p:nvSpPr>
        <p:spPr>
          <a:xfrm>
            <a:off x="2579425" y="253950"/>
            <a:ext cx="797760" cy="688012"/>
          </a:xfrm>
          <a:custGeom>
            <a:avLst/>
            <a:gdLst/>
            <a:ahLst/>
            <a:cxnLst/>
            <a:rect l="l" t="t" r="r" b="b"/>
            <a:pathLst>
              <a:path w="52614" h="45526" extrusionOk="0">
                <a:moveTo>
                  <a:pt x="35601" y="1"/>
                </a:moveTo>
                <a:lnTo>
                  <a:pt x="1" y="45525"/>
                </a:lnTo>
                <a:lnTo>
                  <a:pt x="19219" y="45525"/>
                </a:lnTo>
                <a:lnTo>
                  <a:pt x="52614" y="1"/>
                </a:lnTo>
                <a:close/>
              </a:path>
            </a:pathLst>
          </a:custGeom>
          <a:solidFill>
            <a:schemeClr val="accent6">
              <a:alpha val="5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2830946" y="253950"/>
            <a:ext cx="797760" cy="688012"/>
          </a:xfrm>
          <a:custGeom>
            <a:avLst/>
            <a:gdLst/>
            <a:ahLst/>
            <a:cxnLst/>
            <a:rect l="l" t="t" r="r" b="b"/>
            <a:pathLst>
              <a:path w="52614" h="45526" extrusionOk="0">
                <a:moveTo>
                  <a:pt x="35601" y="1"/>
                </a:moveTo>
                <a:lnTo>
                  <a:pt x="0" y="45525"/>
                </a:lnTo>
                <a:lnTo>
                  <a:pt x="19218" y="45525"/>
                </a:lnTo>
                <a:lnTo>
                  <a:pt x="52613" y="1"/>
                </a:lnTo>
                <a:close/>
              </a:path>
            </a:pathLst>
          </a:custGeom>
          <a:solidFill>
            <a:schemeClr val="accent6">
              <a:alpha val="11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3086274" y="253950"/>
            <a:ext cx="797760" cy="688012"/>
          </a:xfrm>
          <a:custGeom>
            <a:avLst/>
            <a:gdLst/>
            <a:ahLst/>
            <a:cxnLst/>
            <a:rect l="l" t="t" r="r" b="b"/>
            <a:pathLst>
              <a:path w="52614" h="45526" extrusionOk="0">
                <a:moveTo>
                  <a:pt x="35601" y="1"/>
                </a:moveTo>
                <a:lnTo>
                  <a:pt x="1" y="45525"/>
                </a:lnTo>
                <a:lnTo>
                  <a:pt x="19187" y="45525"/>
                </a:lnTo>
                <a:lnTo>
                  <a:pt x="52614" y="1"/>
                </a:lnTo>
                <a:close/>
              </a:path>
            </a:pathLst>
          </a:custGeom>
          <a:solidFill>
            <a:schemeClr val="accent6">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3319645" y="253950"/>
            <a:ext cx="793454" cy="688012"/>
          </a:xfrm>
          <a:custGeom>
            <a:avLst/>
            <a:gdLst/>
            <a:ahLst/>
            <a:cxnLst/>
            <a:rect l="l" t="t" r="r" b="b"/>
            <a:pathLst>
              <a:path w="52330" h="45526" extrusionOk="0">
                <a:moveTo>
                  <a:pt x="35601" y="1"/>
                </a:moveTo>
                <a:lnTo>
                  <a:pt x="0" y="45525"/>
                </a:lnTo>
                <a:lnTo>
                  <a:pt x="17863" y="45525"/>
                </a:lnTo>
                <a:lnTo>
                  <a:pt x="52330" y="1"/>
                </a:lnTo>
                <a:close/>
              </a:path>
            </a:pathLst>
          </a:custGeom>
          <a:solidFill>
            <a:schemeClr val="accent6">
              <a:alpha val="51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84"/>
        <p:cNvGrpSpPr/>
        <p:nvPr/>
      </p:nvGrpSpPr>
      <p:grpSpPr>
        <a:xfrm>
          <a:off x="0" y="0"/>
          <a:ext cx="0" cy="0"/>
          <a:chOff x="0" y="0"/>
          <a:chExt cx="0" cy="0"/>
        </a:xfrm>
      </p:grpSpPr>
      <p:sp>
        <p:nvSpPr>
          <p:cNvPr id="85" name="Google Shape;85;p7"/>
          <p:cNvSpPr/>
          <p:nvPr/>
        </p:nvSpPr>
        <p:spPr>
          <a:xfrm>
            <a:off x="260700" y="260850"/>
            <a:ext cx="6203700" cy="4621800"/>
          </a:xfrm>
          <a:prstGeom prst="roundRect">
            <a:avLst>
              <a:gd name="adj" fmla="val 5282"/>
            </a:avLst>
          </a:prstGeom>
          <a:solidFill>
            <a:schemeClr val="lt1"/>
          </a:solidFill>
          <a:ln>
            <a:noFill/>
          </a:ln>
          <a:effectLst>
            <a:outerShdw blurRad="242888" dist="95250" dir="5820000" algn="bl" rotWithShape="0">
              <a:schemeClr val="dk1">
                <a:alpha val="2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6464500" y="260850"/>
            <a:ext cx="2418900" cy="4621800"/>
          </a:xfrm>
          <a:prstGeom prst="roundRect">
            <a:avLst>
              <a:gd name="adj" fmla="val 13118"/>
            </a:avLst>
          </a:prstGeom>
          <a:solidFill>
            <a:schemeClr val="dk2"/>
          </a:solidFill>
          <a:ln>
            <a:noFill/>
          </a:ln>
          <a:effectLst>
            <a:outerShdw blurRad="242888" dist="95250" dir="5820000" algn="bl" rotWithShape="0">
              <a:schemeClr val="dk1">
                <a:alpha val="2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260700" y="260850"/>
            <a:ext cx="6203700" cy="4621800"/>
          </a:xfrm>
          <a:prstGeom prst="roundRect">
            <a:avLst>
              <a:gd name="adj" fmla="val 528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859775"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58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1517958"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620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2235587" y="944250"/>
            <a:ext cx="3331938" cy="3938399"/>
          </a:xfrm>
          <a:custGeom>
            <a:avLst/>
            <a:gdLst/>
            <a:ahLst/>
            <a:cxnLst/>
            <a:rect l="l" t="t" r="r" b="b"/>
            <a:pathLst>
              <a:path w="44706" h="43888" extrusionOk="0">
                <a:moveTo>
                  <a:pt x="34309" y="1"/>
                </a:moveTo>
                <a:lnTo>
                  <a:pt x="0" y="43887"/>
                </a:lnTo>
                <a:lnTo>
                  <a:pt x="12476" y="43887"/>
                </a:lnTo>
                <a:lnTo>
                  <a:pt x="44706" y="1"/>
                </a:lnTo>
                <a:close/>
              </a:path>
            </a:pathLst>
          </a:custGeom>
          <a:solidFill>
            <a:schemeClr val="dk2">
              <a:alpha val="45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2960701" y="944250"/>
            <a:ext cx="3331938" cy="3938399"/>
          </a:xfrm>
          <a:custGeom>
            <a:avLst/>
            <a:gdLst/>
            <a:ahLst/>
            <a:cxnLst/>
            <a:rect l="l" t="t" r="r" b="b"/>
            <a:pathLst>
              <a:path w="44706" h="43888" extrusionOk="0">
                <a:moveTo>
                  <a:pt x="34309" y="1"/>
                </a:moveTo>
                <a:lnTo>
                  <a:pt x="0" y="43887"/>
                </a:lnTo>
                <a:lnTo>
                  <a:pt x="11499" y="43887"/>
                </a:lnTo>
                <a:lnTo>
                  <a:pt x="44706" y="1"/>
                </a:lnTo>
                <a:close/>
              </a:path>
            </a:pathLst>
          </a:custGeom>
          <a:solidFill>
            <a:schemeClr val="lt2">
              <a:alpha val="50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txBox="1">
            <a:spLocks noGrp="1"/>
          </p:cNvSpPr>
          <p:nvPr>
            <p:ph type="subTitle" idx="1"/>
          </p:nvPr>
        </p:nvSpPr>
        <p:spPr>
          <a:xfrm>
            <a:off x="699900" y="2423650"/>
            <a:ext cx="5010900" cy="2190900"/>
          </a:xfrm>
          <a:prstGeom prst="rect">
            <a:avLst/>
          </a:prstGeom>
          <a:solidFill>
            <a:schemeClr val="accent5"/>
          </a:solidFill>
        </p:spPr>
        <p:txBody>
          <a:bodyPr spcFirstLastPara="1" wrap="square" lIns="91425" tIns="91425" rIns="91425" bIns="91425" anchor="b" anchorCtr="0">
            <a:noAutofit/>
          </a:bodyPr>
          <a:lstStyle>
            <a:lvl1pPr lvl="0" rtl="0">
              <a:lnSpc>
                <a:spcPct val="85000"/>
              </a:lnSpc>
              <a:spcBef>
                <a:spcPts val="0"/>
              </a:spcBef>
              <a:spcAft>
                <a:spcPts val="0"/>
              </a:spcAft>
              <a:buSzPts val="1400"/>
              <a:buChar char="●"/>
              <a:defRPr sz="1600" b="1">
                <a:solidFill>
                  <a:schemeClr val="dk1"/>
                </a:solidFill>
              </a:defRPr>
            </a:lvl1pPr>
            <a:lvl2pPr lvl="1" algn="ctr" rtl="0">
              <a:lnSpc>
                <a:spcPct val="100000"/>
              </a:lnSpc>
              <a:spcBef>
                <a:spcPts val="0"/>
              </a:spcBef>
              <a:spcAft>
                <a:spcPts val="0"/>
              </a:spcAft>
              <a:buSzPts val="1800"/>
              <a:buChar char="○"/>
              <a:defRPr sz="1800"/>
            </a:lvl2pPr>
            <a:lvl3pPr lvl="2" algn="ctr" rtl="0">
              <a:lnSpc>
                <a:spcPct val="100000"/>
              </a:lnSpc>
              <a:spcBef>
                <a:spcPts val="0"/>
              </a:spcBef>
              <a:spcAft>
                <a:spcPts val="0"/>
              </a:spcAft>
              <a:buSzPts val="1800"/>
              <a:buChar char="■"/>
              <a:defRPr sz="1800"/>
            </a:lvl3pPr>
            <a:lvl4pPr lvl="3" algn="ctr" rtl="0">
              <a:lnSpc>
                <a:spcPct val="100000"/>
              </a:lnSpc>
              <a:spcBef>
                <a:spcPts val="0"/>
              </a:spcBef>
              <a:spcAft>
                <a:spcPts val="0"/>
              </a:spcAft>
              <a:buSzPts val="1800"/>
              <a:buChar char="●"/>
              <a:defRPr sz="1800"/>
            </a:lvl4pPr>
            <a:lvl5pPr lvl="4" algn="ctr" rtl="0">
              <a:lnSpc>
                <a:spcPct val="100000"/>
              </a:lnSpc>
              <a:spcBef>
                <a:spcPts val="0"/>
              </a:spcBef>
              <a:spcAft>
                <a:spcPts val="0"/>
              </a:spcAft>
              <a:buSzPts val="1800"/>
              <a:buChar char="○"/>
              <a:defRPr sz="1800"/>
            </a:lvl5pPr>
            <a:lvl6pPr lvl="5" algn="ctr" rtl="0">
              <a:lnSpc>
                <a:spcPct val="100000"/>
              </a:lnSpc>
              <a:spcBef>
                <a:spcPts val="0"/>
              </a:spcBef>
              <a:spcAft>
                <a:spcPts val="0"/>
              </a:spcAft>
              <a:buSzPts val="1800"/>
              <a:buChar char="■"/>
              <a:defRPr sz="1800"/>
            </a:lvl6pPr>
            <a:lvl7pPr lvl="6" algn="ctr" rtl="0">
              <a:lnSpc>
                <a:spcPct val="100000"/>
              </a:lnSpc>
              <a:spcBef>
                <a:spcPts val="0"/>
              </a:spcBef>
              <a:spcAft>
                <a:spcPts val="0"/>
              </a:spcAft>
              <a:buSzPts val="1800"/>
              <a:buChar char="●"/>
              <a:defRPr sz="1800"/>
            </a:lvl7pPr>
            <a:lvl8pPr lvl="7" algn="ctr" rtl="0">
              <a:lnSpc>
                <a:spcPct val="100000"/>
              </a:lnSpc>
              <a:spcBef>
                <a:spcPts val="0"/>
              </a:spcBef>
              <a:spcAft>
                <a:spcPts val="0"/>
              </a:spcAft>
              <a:buSzPts val="1800"/>
              <a:buChar char="○"/>
              <a:defRPr sz="1800"/>
            </a:lvl8pPr>
            <a:lvl9pPr lvl="8" algn="ctr" rtl="0">
              <a:lnSpc>
                <a:spcPct val="100000"/>
              </a:lnSpc>
              <a:spcBef>
                <a:spcPts val="0"/>
              </a:spcBef>
              <a:spcAft>
                <a:spcPts val="0"/>
              </a:spcAft>
              <a:buSzPts val="1800"/>
              <a:buChar char="■"/>
              <a:defRPr sz="1800"/>
            </a:lvl9pPr>
          </a:lstStyle>
          <a:p>
            <a:endParaRPr/>
          </a:p>
        </p:txBody>
      </p:sp>
      <p:sp>
        <p:nvSpPr>
          <p:cNvPr id="93" name="Google Shape;93;p7"/>
          <p:cNvSpPr/>
          <p:nvPr/>
        </p:nvSpPr>
        <p:spPr>
          <a:xfrm rot="10800000">
            <a:off x="258075" y="253950"/>
            <a:ext cx="6209400" cy="690300"/>
          </a:xfrm>
          <a:prstGeom prst="round2SameRect">
            <a:avLst>
              <a:gd name="adj1" fmla="val 0"/>
              <a:gd name="adj2" fmla="val 3725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txBox="1">
            <a:spLocks noGrp="1"/>
          </p:cNvSpPr>
          <p:nvPr>
            <p:ph type="ctrTitle"/>
          </p:nvPr>
        </p:nvSpPr>
        <p:spPr>
          <a:xfrm>
            <a:off x="704850" y="1123950"/>
            <a:ext cx="5184300" cy="800100"/>
          </a:xfrm>
          <a:prstGeom prst="rect">
            <a:avLst/>
          </a:prstGeom>
        </p:spPr>
        <p:txBody>
          <a:bodyPr spcFirstLastPara="1" wrap="square" lIns="0" tIns="91425" rIns="91425" bIns="91425" anchor="t" anchorCtr="0">
            <a:noAutofit/>
          </a:bodyPr>
          <a:lstStyle>
            <a:lvl1pPr lvl="0" rtl="0">
              <a:lnSpc>
                <a:spcPct val="80000"/>
              </a:lnSpc>
              <a:spcBef>
                <a:spcPts val="0"/>
              </a:spcBef>
              <a:spcAft>
                <a:spcPts val="0"/>
              </a:spcAft>
              <a:buClr>
                <a:srgbClr val="191919"/>
              </a:buClr>
              <a:buSzPts val="5200"/>
              <a:buNone/>
              <a:defRPr sz="5000" b="1">
                <a:latin typeface="Barlow Semi Condensed"/>
                <a:ea typeface="Barlow Semi Condensed"/>
                <a:cs typeface="Barlow Semi Condensed"/>
                <a:sym typeface="Barlow Semi Condense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5" name="Google Shape;95;p7"/>
          <p:cNvSpPr/>
          <p:nvPr/>
        </p:nvSpPr>
        <p:spPr>
          <a:xfrm>
            <a:off x="2579425" y="253950"/>
            <a:ext cx="797760" cy="688012"/>
          </a:xfrm>
          <a:custGeom>
            <a:avLst/>
            <a:gdLst/>
            <a:ahLst/>
            <a:cxnLst/>
            <a:rect l="l" t="t" r="r" b="b"/>
            <a:pathLst>
              <a:path w="52614" h="45526" extrusionOk="0">
                <a:moveTo>
                  <a:pt x="35601" y="1"/>
                </a:moveTo>
                <a:lnTo>
                  <a:pt x="1" y="45525"/>
                </a:lnTo>
                <a:lnTo>
                  <a:pt x="19219" y="45525"/>
                </a:lnTo>
                <a:lnTo>
                  <a:pt x="52614" y="1"/>
                </a:lnTo>
                <a:close/>
              </a:path>
            </a:pathLst>
          </a:custGeom>
          <a:solidFill>
            <a:schemeClr val="accent6">
              <a:alpha val="5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2830946" y="253950"/>
            <a:ext cx="797760" cy="688012"/>
          </a:xfrm>
          <a:custGeom>
            <a:avLst/>
            <a:gdLst/>
            <a:ahLst/>
            <a:cxnLst/>
            <a:rect l="l" t="t" r="r" b="b"/>
            <a:pathLst>
              <a:path w="52614" h="45526" extrusionOk="0">
                <a:moveTo>
                  <a:pt x="35601" y="1"/>
                </a:moveTo>
                <a:lnTo>
                  <a:pt x="0" y="45525"/>
                </a:lnTo>
                <a:lnTo>
                  <a:pt x="19218" y="45525"/>
                </a:lnTo>
                <a:lnTo>
                  <a:pt x="52613" y="1"/>
                </a:lnTo>
                <a:close/>
              </a:path>
            </a:pathLst>
          </a:custGeom>
          <a:solidFill>
            <a:schemeClr val="accent6">
              <a:alpha val="11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3086274" y="253950"/>
            <a:ext cx="797760" cy="688012"/>
          </a:xfrm>
          <a:custGeom>
            <a:avLst/>
            <a:gdLst/>
            <a:ahLst/>
            <a:cxnLst/>
            <a:rect l="l" t="t" r="r" b="b"/>
            <a:pathLst>
              <a:path w="52614" h="45526" extrusionOk="0">
                <a:moveTo>
                  <a:pt x="35601" y="1"/>
                </a:moveTo>
                <a:lnTo>
                  <a:pt x="1" y="45525"/>
                </a:lnTo>
                <a:lnTo>
                  <a:pt x="19187" y="45525"/>
                </a:lnTo>
                <a:lnTo>
                  <a:pt x="52614" y="1"/>
                </a:lnTo>
                <a:close/>
              </a:path>
            </a:pathLst>
          </a:custGeom>
          <a:solidFill>
            <a:schemeClr val="accent6">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a:off x="3319645" y="253950"/>
            <a:ext cx="793454" cy="688012"/>
          </a:xfrm>
          <a:custGeom>
            <a:avLst/>
            <a:gdLst/>
            <a:ahLst/>
            <a:cxnLst/>
            <a:rect l="l" t="t" r="r" b="b"/>
            <a:pathLst>
              <a:path w="52330" h="45526" extrusionOk="0">
                <a:moveTo>
                  <a:pt x="35601" y="1"/>
                </a:moveTo>
                <a:lnTo>
                  <a:pt x="0" y="45525"/>
                </a:lnTo>
                <a:lnTo>
                  <a:pt x="17863" y="45525"/>
                </a:lnTo>
                <a:lnTo>
                  <a:pt x="52330" y="1"/>
                </a:lnTo>
                <a:close/>
              </a:path>
            </a:pathLst>
          </a:custGeom>
          <a:solidFill>
            <a:schemeClr val="accent6">
              <a:alpha val="51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99"/>
        <p:cNvGrpSpPr/>
        <p:nvPr/>
      </p:nvGrpSpPr>
      <p:grpSpPr>
        <a:xfrm>
          <a:off x="0" y="0"/>
          <a:ext cx="0" cy="0"/>
          <a:chOff x="0" y="0"/>
          <a:chExt cx="0" cy="0"/>
        </a:xfrm>
      </p:grpSpPr>
      <p:sp>
        <p:nvSpPr>
          <p:cNvPr id="100" name="Google Shape;100;p8"/>
          <p:cNvSpPr/>
          <p:nvPr/>
        </p:nvSpPr>
        <p:spPr>
          <a:xfrm>
            <a:off x="260700" y="260850"/>
            <a:ext cx="6203700" cy="4621800"/>
          </a:xfrm>
          <a:prstGeom prst="roundRect">
            <a:avLst>
              <a:gd name="adj" fmla="val 5282"/>
            </a:avLst>
          </a:prstGeom>
          <a:solidFill>
            <a:schemeClr val="lt1"/>
          </a:solidFill>
          <a:ln>
            <a:noFill/>
          </a:ln>
          <a:effectLst>
            <a:outerShdw blurRad="242888" dist="95250" dir="5820000" algn="bl" rotWithShape="0">
              <a:schemeClr val="dk1">
                <a:alpha val="2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6464500" y="260850"/>
            <a:ext cx="2418900" cy="4621800"/>
          </a:xfrm>
          <a:prstGeom prst="roundRect">
            <a:avLst>
              <a:gd name="adj" fmla="val 13118"/>
            </a:avLst>
          </a:prstGeom>
          <a:solidFill>
            <a:schemeClr val="accent4"/>
          </a:solidFill>
          <a:ln>
            <a:noFill/>
          </a:ln>
          <a:effectLst>
            <a:outerShdw blurRad="242888" dist="95250" dir="5820000" algn="bl" rotWithShape="0">
              <a:schemeClr val="dk1">
                <a:alpha val="2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6464500" y="260850"/>
            <a:ext cx="2418900" cy="4621800"/>
          </a:xfrm>
          <a:prstGeom prst="roundRect">
            <a:avLst>
              <a:gd name="adj" fmla="val 957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260700" y="260850"/>
            <a:ext cx="6203700" cy="4621800"/>
          </a:xfrm>
          <a:prstGeom prst="roundRect">
            <a:avLst>
              <a:gd name="adj" fmla="val 5282"/>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6762925" y="2165975"/>
            <a:ext cx="2125435" cy="2716674"/>
          </a:xfrm>
          <a:custGeom>
            <a:avLst/>
            <a:gdLst/>
            <a:ahLst/>
            <a:cxnLst/>
            <a:rect l="l" t="t" r="r" b="b"/>
            <a:pathLst>
              <a:path w="32167" h="41115" extrusionOk="0">
                <a:moveTo>
                  <a:pt x="32135" y="1"/>
                </a:moveTo>
                <a:lnTo>
                  <a:pt x="0" y="41114"/>
                </a:lnTo>
                <a:lnTo>
                  <a:pt x="12508" y="41114"/>
                </a:lnTo>
                <a:lnTo>
                  <a:pt x="32167" y="14335"/>
                </a:lnTo>
                <a:lnTo>
                  <a:pt x="32167" y="410"/>
                </a:lnTo>
                <a:cubicBezTo>
                  <a:pt x="32167" y="284"/>
                  <a:pt x="32135" y="127"/>
                  <a:pt x="32135" y="1"/>
                </a:cubicBezTo>
                <a:close/>
              </a:path>
            </a:pathLst>
          </a:custGeom>
          <a:solidFill>
            <a:schemeClr val="accent3">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7453233" y="3052756"/>
            <a:ext cx="1430193" cy="1829881"/>
          </a:xfrm>
          <a:custGeom>
            <a:avLst/>
            <a:gdLst/>
            <a:ahLst/>
            <a:cxnLst/>
            <a:rect l="l" t="t" r="r" b="b"/>
            <a:pathLst>
              <a:path w="21645" h="27694" extrusionOk="0">
                <a:moveTo>
                  <a:pt x="21645" y="1"/>
                </a:moveTo>
                <a:lnTo>
                  <a:pt x="1" y="27693"/>
                </a:lnTo>
                <a:lnTo>
                  <a:pt x="12477" y="27693"/>
                </a:lnTo>
                <a:lnTo>
                  <a:pt x="21645" y="15217"/>
                </a:lnTo>
                <a:lnTo>
                  <a:pt x="21645" y="1"/>
                </a:lnTo>
                <a:close/>
              </a:path>
            </a:pathLst>
          </a:custGeom>
          <a:solidFill>
            <a:schemeClr val="accent3">
              <a:alpha val="525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8152086" y="3941652"/>
            <a:ext cx="734886" cy="940974"/>
          </a:xfrm>
          <a:custGeom>
            <a:avLst/>
            <a:gdLst/>
            <a:ahLst/>
            <a:cxnLst/>
            <a:rect l="l" t="t" r="r" b="b"/>
            <a:pathLst>
              <a:path w="11122" h="14241" extrusionOk="0">
                <a:moveTo>
                  <a:pt x="11121" y="0"/>
                </a:moveTo>
                <a:lnTo>
                  <a:pt x="0" y="14240"/>
                </a:lnTo>
                <a:lnTo>
                  <a:pt x="7750" y="14240"/>
                </a:lnTo>
                <a:cubicBezTo>
                  <a:pt x="9609" y="14240"/>
                  <a:pt x="11121" y="12728"/>
                  <a:pt x="11121" y="10838"/>
                </a:cubicBezTo>
                <a:lnTo>
                  <a:pt x="11121" y="0"/>
                </a:lnTo>
                <a:close/>
              </a:path>
            </a:pathLst>
          </a:custGeom>
          <a:solidFill>
            <a:schemeClr val="accent3">
              <a:alpha val="826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rot="10800000">
            <a:off x="258075" y="253950"/>
            <a:ext cx="6209400" cy="690300"/>
          </a:xfrm>
          <a:prstGeom prst="round2SameRect">
            <a:avLst>
              <a:gd name="adj1" fmla="val 0"/>
              <a:gd name="adj2" fmla="val 37256"/>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859775"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accent3">
              <a:alpha val="137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a:off x="1517958"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accent3">
              <a:alpha val="2940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a:off x="2235587" y="944250"/>
            <a:ext cx="3331938" cy="3938399"/>
          </a:xfrm>
          <a:custGeom>
            <a:avLst/>
            <a:gdLst/>
            <a:ahLst/>
            <a:cxnLst/>
            <a:rect l="l" t="t" r="r" b="b"/>
            <a:pathLst>
              <a:path w="44706" h="43888" extrusionOk="0">
                <a:moveTo>
                  <a:pt x="34309" y="1"/>
                </a:moveTo>
                <a:lnTo>
                  <a:pt x="0" y="43887"/>
                </a:lnTo>
                <a:lnTo>
                  <a:pt x="12476" y="43887"/>
                </a:lnTo>
                <a:lnTo>
                  <a:pt x="44706" y="1"/>
                </a:lnTo>
                <a:close/>
              </a:path>
            </a:pathLst>
          </a:custGeom>
          <a:solidFill>
            <a:schemeClr val="accent3">
              <a:alpha val="52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2960701" y="944250"/>
            <a:ext cx="3331938" cy="3938399"/>
          </a:xfrm>
          <a:custGeom>
            <a:avLst/>
            <a:gdLst/>
            <a:ahLst/>
            <a:cxnLst/>
            <a:rect l="l" t="t" r="r" b="b"/>
            <a:pathLst>
              <a:path w="44706" h="43888" extrusionOk="0">
                <a:moveTo>
                  <a:pt x="34309" y="1"/>
                </a:moveTo>
                <a:lnTo>
                  <a:pt x="0" y="43887"/>
                </a:lnTo>
                <a:lnTo>
                  <a:pt x="11499" y="43887"/>
                </a:lnTo>
                <a:lnTo>
                  <a:pt x="44706" y="1"/>
                </a:lnTo>
                <a:close/>
              </a:path>
            </a:pathLst>
          </a:custGeom>
          <a:solidFill>
            <a:schemeClr val="accent3">
              <a:alpha val="823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txBox="1">
            <a:spLocks noGrp="1"/>
          </p:cNvSpPr>
          <p:nvPr>
            <p:ph type="ctrTitle"/>
          </p:nvPr>
        </p:nvSpPr>
        <p:spPr>
          <a:xfrm>
            <a:off x="704850" y="1150900"/>
            <a:ext cx="5464800" cy="2482200"/>
          </a:xfrm>
          <a:prstGeom prst="rect">
            <a:avLst/>
          </a:prstGeom>
        </p:spPr>
        <p:txBody>
          <a:bodyPr spcFirstLastPara="1" wrap="square" lIns="0" tIns="91425" rIns="91425" bIns="91425" anchor="t" anchorCtr="0">
            <a:noAutofit/>
          </a:bodyPr>
          <a:lstStyle>
            <a:lvl1pPr lvl="0" rtl="0">
              <a:lnSpc>
                <a:spcPct val="80000"/>
              </a:lnSpc>
              <a:spcBef>
                <a:spcPts val="0"/>
              </a:spcBef>
              <a:spcAft>
                <a:spcPts val="0"/>
              </a:spcAft>
              <a:buClr>
                <a:srgbClr val="191919"/>
              </a:buClr>
              <a:buSzPts val="5200"/>
              <a:buNone/>
              <a:defRPr sz="9500" b="1">
                <a:solidFill>
                  <a:schemeClr val="lt1"/>
                </a:solidFill>
                <a:latin typeface="Barlow Semi Condensed"/>
                <a:ea typeface="Barlow Semi Condensed"/>
                <a:cs typeface="Barlow Semi Condensed"/>
                <a:sym typeface="Barlow Semi Condense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3" name="Google Shape;113;p8"/>
          <p:cNvSpPr/>
          <p:nvPr/>
        </p:nvSpPr>
        <p:spPr>
          <a:xfrm>
            <a:off x="2579425" y="253950"/>
            <a:ext cx="797760" cy="688012"/>
          </a:xfrm>
          <a:custGeom>
            <a:avLst/>
            <a:gdLst/>
            <a:ahLst/>
            <a:cxnLst/>
            <a:rect l="l" t="t" r="r" b="b"/>
            <a:pathLst>
              <a:path w="52614" h="45526" extrusionOk="0">
                <a:moveTo>
                  <a:pt x="35601" y="1"/>
                </a:moveTo>
                <a:lnTo>
                  <a:pt x="1" y="45525"/>
                </a:lnTo>
                <a:lnTo>
                  <a:pt x="19219" y="45525"/>
                </a:lnTo>
                <a:lnTo>
                  <a:pt x="52614" y="1"/>
                </a:lnTo>
                <a:close/>
              </a:path>
            </a:pathLst>
          </a:custGeom>
          <a:solidFill>
            <a:schemeClr val="accent3">
              <a:alpha val="139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2830946" y="253950"/>
            <a:ext cx="797760" cy="688012"/>
          </a:xfrm>
          <a:custGeom>
            <a:avLst/>
            <a:gdLst/>
            <a:ahLst/>
            <a:cxnLst/>
            <a:rect l="l" t="t" r="r" b="b"/>
            <a:pathLst>
              <a:path w="52614" h="45526" extrusionOk="0">
                <a:moveTo>
                  <a:pt x="35601" y="1"/>
                </a:moveTo>
                <a:lnTo>
                  <a:pt x="0" y="45525"/>
                </a:lnTo>
                <a:lnTo>
                  <a:pt x="19218" y="45525"/>
                </a:lnTo>
                <a:lnTo>
                  <a:pt x="52613" y="1"/>
                </a:lnTo>
                <a:close/>
              </a:path>
            </a:pathLst>
          </a:custGeom>
          <a:solidFill>
            <a:schemeClr val="accent3">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3086274" y="253950"/>
            <a:ext cx="797760" cy="688012"/>
          </a:xfrm>
          <a:custGeom>
            <a:avLst/>
            <a:gdLst/>
            <a:ahLst/>
            <a:cxnLst/>
            <a:rect l="l" t="t" r="r" b="b"/>
            <a:pathLst>
              <a:path w="52614" h="45526" extrusionOk="0">
                <a:moveTo>
                  <a:pt x="35601" y="1"/>
                </a:moveTo>
                <a:lnTo>
                  <a:pt x="1" y="45525"/>
                </a:lnTo>
                <a:lnTo>
                  <a:pt x="19187" y="45525"/>
                </a:lnTo>
                <a:lnTo>
                  <a:pt x="52614" y="1"/>
                </a:lnTo>
                <a:close/>
              </a:path>
            </a:pathLst>
          </a:custGeom>
          <a:solidFill>
            <a:schemeClr val="accent3">
              <a:alpha val="525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3319645" y="253950"/>
            <a:ext cx="793454" cy="688012"/>
          </a:xfrm>
          <a:custGeom>
            <a:avLst/>
            <a:gdLst/>
            <a:ahLst/>
            <a:cxnLst/>
            <a:rect l="l" t="t" r="r" b="b"/>
            <a:pathLst>
              <a:path w="52330" h="45526" extrusionOk="0">
                <a:moveTo>
                  <a:pt x="35601" y="1"/>
                </a:moveTo>
                <a:lnTo>
                  <a:pt x="0" y="45525"/>
                </a:lnTo>
                <a:lnTo>
                  <a:pt x="17863" y="45525"/>
                </a:lnTo>
                <a:lnTo>
                  <a:pt x="52330" y="1"/>
                </a:lnTo>
                <a:close/>
              </a:path>
            </a:pathLst>
          </a:custGeom>
          <a:solidFill>
            <a:schemeClr val="accent3">
              <a:alpha val="826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dk2"/>
        </a:solidFill>
        <a:effectLst/>
      </p:bgPr>
    </p:bg>
    <p:spTree>
      <p:nvGrpSpPr>
        <p:cNvPr id="1" name="Shape 160"/>
        <p:cNvGrpSpPr/>
        <p:nvPr/>
      </p:nvGrpSpPr>
      <p:grpSpPr>
        <a:xfrm>
          <a:off x="0" y="0"/>
          <a:ext cx="0" cy="0"/>
          <a:chOff x="0" y="0"/>
          <a:chExt cx="0" cy="0"/>
        </a:xfrm>
      </p:grpSpPr>
      <p:sp>
        <p:nvSpPr>
          <p:cNvPr id="161" name="Google Shape;161;p13"/>
          <p:cNvSpPr/>
          <p:nvPr/>
        </p:nvSpPr>
        <p:spPr>
          <a:xfrm>
            <a:off x="260700" y="260850"/>
            <a:ext cx="8635500" cy="4621800"/>
          </a:xfrm>
          <a:prstGeom prst="roundRect">
            <a:avLst>
              <a:gd name="adj" fmla="val 5329"/>
            </a:avLst>
          </a:prstGeom>
          <a:solidFill>
            <a:schemeClr val="lt1"/>
          </a:solidFill>
          <a:ln>
            <a:noFill/>
          </a:ln>
          <a:effectLst>
            <a:outerShdw blurRad="242888" dist="95250" dir="5760000" algn="bl" rotWithShape="0">
              <a:schemeClr val="dk1">
                <a:alpha val="2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859775"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58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1517958"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620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2235587" y="944250"/>
            <a:ext cx="3331938" cy="3938399"/>
          </a:xfrm>
          <a:custGeom>
            <a:avLst/>
            <a:gdLst/>
            <a:ahLst/>
            <a:cxnLst/>
            <a:rect l="l" t="t" r="r" b="b"/>
            <a:pathLst>
              <a:path w="44706" h="43888" extrusionOk="0">
                <a:moveTo>
                  <a:pt x="34309" y="1"/>
                </a:moveTo>
                <a:lnTo>
                  <a:pt x="0" y="43887"/>
                </a:lnTo>
                <a:lnTo>
                  <a:pt x="12476" y="43887"/>
                </a:lnTo>
                <a:lnTo>
                  <a:pt x="44706" y="1"/>
                </a:lnTo>
                <a:close/>
              </a:path>
            </a:pathLst>
          </a:custGeom>
          <a:solidFill>
            <a:schemeClr val="dk2">
              <a:alpha val="45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a:off x="2960701" y="944250"/>
            <a:ext cx="3331938" cy="3938399"/>
          </a:xfrm>
          <a:custGeom>
            <a:avLst/>
            <a:gdLst/>
            <a:ahLst/>
            <a:cxnLst/>
            <a:rect l="l" t="t" r="r" b="b"/>
            <a:pathLst>
              <a:path w="44706" h="43888" extrusionOk="0">
                <a:moveTo>
                  <a:pt x="34309" y="1"/>
                </a:moveTo>
                <a:lnTo>
                  <a:pt x="0" y="43887"/>
                </a:lnTo>
                <a:lnTo>
                  <a:pt x="11499" y="43887"/>
                </a:lnTo>
                <a:lnTo>
                  <a:pt x="44706" y="1"/>
                </a:lnTo>
                <a:close/>
              </a:path>
            </a:pathLst>
          </a:custGeom>
          <a:solidFill>
            <a:schemeClr val="lt2">
              <a:alpha val="50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rot="10800000">
            <a:off x="258150" y="253950"/>
            <a:ext cx="8638200" cy="690300"/>
          </a:xfrm>
          <a:prstGeom prst="round2SameRect">
            <a:avLst>
              <a:gd name="adj1" fmla="val 0"/>
              <a:gd name="adj2" fmla="val 36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txBox="1">
            <a:spLocks noGrp="1"/>
          </p:cNvSpPr>
          <p:nvPr>
            <p:ph type="ctrTitle"/>
          </p:nvPr>
        </p:nvSpPr>
        <p:spPr>
          <a:xfrm>
            <a:off x="704850" y="1123950"/>
            <a:ext cx="7739100" cy="800100"/>
          </a:xfrm>
          <a:prstGeom prst="rect">
            <a:avLst/>
          </a:prstGeom>
        </p:spPr>
        <p:txBody>
          <a:bodyPr spcFirstLastPara="1" wrap="square" lIns="0" tIns="91425" rIns="91425" bIns="91425" anchor="t" anchorCtr="0">
            <a:noAutofit/>
          </a:bodyPr>
          <a:lstStyle>
            <a:lvl1pPr lvl="0" rtl="0">
              <a:lnSpc>
                <a:spcPct val="80000"/>
              </a:lnSpc>
              <a:spcBef>
                <a:spcPts val="0"/>
              </a:spcBef>
              <a:spcAft>
                <a:spcPts val="0"/>
              </a:spcAft>
              <a:buClr>
                <a:srgbClr val="191919"/>
              </a:buClr>
              <a:buSzPts val="5200"/>
              <a:buNone/>
              <a:defRPr sz="5000" b="1">
                <a:latin typeface="Barlow Semi Condensed"/>
                <a:ea typeface="Barlow Semi Condensed"/>
                <a:cs typeface="Barlow Semi Condensed"/>
                <a:sym typeface="Barlow Semi Condense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8" name="Google Shape;168;p13"/>
          <p:cNvSpPr txBox="1">
            <a:spLocks noGrp="1"/>
          </p:cNvSpPr>
          <p:nvPr>
            <p:ph type="title" idx="2"/>
          </p:nvPr>
        </p:nvSpPr>
        <p:spPr>
          <a:xfrm>
            <a:off x="2140045" y="1949550"/>
            <a:ext cx="2185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b="1">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13"/>
          <p:cNvSpPr txBox="1">
            <a:spLocks noGrp="1"/>
          </p:cNvSpPr>
          <p:nvPr>
            <p:ph type="subTitle" idx="1"/>
          </p:nvPr>
        </p:nvSpPr>
        <p:spPr>
          <a:xfrm>
            <a:off x="2126771" y="2459875"/>
            <a:ext cx="2185200" cy="721500"/>
          </a:xfrm>
          <a:prstGeom prst="rect">
            <a:avLst/>
          </a:prstGeom>
          <a:solidFill>
            <a:schemeClr val="accent5"/>
          </a:solidFill>
        </p:spPr>
        <p:txBody>
          <a:bodyPr spcFirstLastPara="1" wrap="square" lIns="91425" tIns="91425" rIns="91425" bIns="91425" anchor="t" anchorCtr="0">
            <a:noAutofit/>
          </a:bodyPr>
          <a:lstStyle>
            <a:lvl1pPr lvl="0" rtl="0">
              <a:lnSpc>
                <a:spcPct val="85000"/>
              </a:lnSpc>
              <a:spcBef>
                <a:spcPts val="0"/>
              </a:spcBef>
              <a:spcAft>
                <a:spcPts val="0"/>
              </a:spcAft>
              <a:buSzPts val="1400"/>
              <a:buNone/>
              <a:defRPr sz="14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0" name="Google Shape;170;p13"/>
          <p:cNvSpPr txBox="1">
            <a:spLocks noGrp="1"/>
          </p:cNvSpPr>
          <p:nvPr>
            <p:ph type="title" idx="3" hasCustomPrompt="1"/>
          </p:nvPr>
        </p:nvSpPr>
        <p:spPr>
          <a:xfrm>
            <a:off x="704850" y="1949550"/>
            <a:ext cx="1384800" cy="1101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600"/>
              <a:buNone/>
              <a:defRPr sz="8800" b="1">
                <a:latin typeface="Barlow Semi Condensed"/>
                <a:ea typeface="Barlow Semi Condensed"/>
                <a:cs typeface="Barlow Semi Condensed"/>
                <a:sym typeface="Barlow Semi Condensed"/>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171" name="Google Shape;171;p13"/>
          <p:cNvSpPr txBox="1">
            <a:spLocks noGrp="1"/>
          </p:cNvSpPr>
          <p:nvPr>
            <p:ph type="title" idx="4"/>
          </p:nvPr>
        </p:nvSpPr>
        <p:spPr>
          <a:xfrm>
            <a:off x="6131995" y="1949550"/>
            <a:ext cx="2185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b="1">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 name="Google Shape;172;p13"/>
          <p:cNvSpPr txBox="1">
            <a:spLocks noGrp="1"/>
          </p:cNvSpPr>
          <p:nvPr>
            <p:ph type="subTitle" idx="5"/>
          </p:nvPr>
        </p:nvSpPr>
        <p:spPr>
          <a:xfrm>
            <a:off x="6118721" y="2459875"/>
            <a:ext cx="2185200" cy="721500"/>
          </a:xfrm>
          <a:prstGeom prst="rect">
            <a:avLst/>
          </a:prstGeom>
          <a:solidFill>
            <a:schemeClr val="accent5"/>
          </a:solidFill>
        </p:spPr>
        <p:txBody>
          <a:bodyPr spcFirstLastPara="1" wrap="square" lIns="91425" tIns="91425" rIns="91425" bIns="91425" anchor="t" anchorCtr="0">
            <a:noAutofit/>
          </a:bodyPr>
          <a:lstStyle>
            <a:lvl1pPr lvl="0" rtl="0">
              <a:lnSpc>
                <a:spcPct val="85000"/>
              </a:lnSpc>
              <a:spcBef>
                <a:spcPts val="0"/>
              </a:spcBef>
              <a:spcAft>
                <a:spcPts val="0"/>
              </a:spcAft>
              <a:buSzPts val="1400"/>
              <a:buNone/>
              <a:defRPr sz="14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3" name="Google Shape;173;p13"/>
          <p:cNvSpPr txBox="1">
            <a:spLocks noGrp="1"/>
          </p:cNvSpPr>
          <p:nvPr>
            <p:ph type="title" idx="6" hasCustomPrompt="1"/>
          </p:nvPr>
        </p:nvSpPr>
        <p:spPr>
          <a:xfrm>
            <a:off x="4696800" y="1949550"/>
            <a:ext cx="1384800" cy="1101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600"/>
              <a:buNone/>
              <a:defRPr sz="8800" b="1">
                <a:latin typeface="Barlow Semi Condensed"/>
                <a:ea typeface="Barlow Semi Condensed"/>
                <a:cs typeface="Barlow Semi Condensed"/>
                <a:sym typeface="Barlow Semi Condensed"/>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174" name="Google Shape;174;p13"/>
          <p:cNvSpPr txBox="1">
            <a:spLocks noGrp="1"/>
          </p:cNvSpPr>
          <p:nvPr>
            <p:ph type="title" idx="7"/>
          </p:nvPr>
        </p:nvSpPr>
        <p:spPr>
          <a:xfrm>
            <a:off x="2140045" y="3386375"/>
            <a:ext cx="2185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b="1">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 name="Google Shape;175;p13"/>
          <p:cNvSpPr txBox="1">
            <a:spLocks noGrp="1"/>
          </p:cNvSpPr>
          <p:nvPr>
            <p:ph type="subTitle" idx="8"/>
          </p:nvPr>
        </p:nvSpPr>
        <p:spPr>
          <a:xfrm>
            <a:off x="2126771" y="3896700"/>
            <a:ext cx="2185200" cy="721500"/>
          </a:xfrm>
          <a:prstGeom prst="rect">
            <a:avLst/>
          </a:prstGeom>
          <a:solidFill>
            <a:schemeClr val="accent5"/>
          </a:solidFill>
        </p:spPr>
        <p:txBody>
          <a:bodyPr spcFirstLastPara="1" wrap="square" lIns="91425" tIns="91425" rIns="91425" bIns="91425" anchor="t" anchorCtr="0">
            <a:noAutofit/>
          </a:bodyPr>
          <a:lstStyle>
            <a:lvl1pPr lvl="0" rtl="0">
              <a:lnSpc>
                <a:spcPct val="85000"/>
              </a:lnSpc>
              <a:spcBef>
                <a:spcPts val="0"/>
              </a:spcBef>
              <a:spcAft>
                <a:spcPts val="0"/>
              </a:spcAft>
              <a:buSzPts val="1400"/>
              <a:buNone/>
              <a:defRPr sz="14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13"/>
          <p:cNvSpPr txBox="1">
            <a:spLocks noGrp="1"/>
          </p:cNvSpPr>
          <p:nvPr>
            <p:ph type="title" idx="9" hasCustomPrompt="1"/>
          </p:nvPr>
        </p:nvSpPr>
        <p:spPr>
          <a:xfrm>
            <a:off x="704850" y="3386375"/>
            <a:ext cx="1384800" cy="1101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600"/>
              <a:buNone/>
              <a:defRPr sz="8800" b="1">
                <a:latin typeface="Barlow Semi Condensed"/>
                <a:ea typeface="Barlow Semi Condensed"/>
                <a:cs typeface="Barlow Semi Condensed"/>
                <a:sym typeface="Barlow Semi Condensed"/>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177" name="Google Shape;177;p13"/>
          <p:cNvSpPr txBox="1">
            <a:spLocks noGrp="1"/>
          </p:cNvSpPr>
          <p:nvPr>
            <p:ph type="title" idx="13"/>
          </p:nvPr>
        </p:nvSpPr>
        <p:spPr>
          <a:xfrm>
            <a:off x="6131995" y="3386375"/>
            <a:ext cx="2185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b="1">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8" name="Google Shape;178;p13"/>
          <p:cNvSpPr txBox="1">
            <a:spLocks noGrp="1"/>
          </p:cNvSpPr>
          <p:nvPr>
            <p:ph type="subTitle" idx="14"/>
          </p:nvPr>
        </p:nvSpPr>
        <p:spPr>
          <a:xfrm>
            <a:off x="6118721" y="3896700"/>
            <a:ext cx="2185200" cy="721500"/>
          </a:xfrm>
          <a:prstGeom prst="rect">
            <a:avLst/>
          </a:prstGeom>
          <a:solidFill>
            <a:schemeClr val="accent5"/>
          </a:solidFill>
        </p:spPr>
        <p:txBody>
          <a:bodyPr spcFirstLastPara="1" wrap="square" lIns="91425" tIns="91425" rIns="91425" bIns="91425" anchor="t" anchorCtr="0">
            <a:noAutofit/>
          </a:bodyPr>
          <a:lstStyle>
            <a:lvl1pPr lvl="0" rtl="0">
              <a:lnSpc>
                <a:spcPct val="85000"/>
              </a:lnSpc>
              <a:spcBef>
                <a:spcPts val="0"/>
              </a:spcBef>
              <a:spcAft>
                <a:spcPts val="0"/>
              </a:spcAft>
              <a:buSzPts val="1400"/>
              <a:buNone/>
              <a:defRPr sz="14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13"/>
          <p:cNvSpPr txBox="1">
            <a:spLocks noGrp="1"/>
          </p:cNvSpPr>
          <p:nvPr>
            <p:ph type="title" idx="15" hasCustomPrompt="1"/>
          </p:nvPr>
        </p:nvSpPr>
        <p:spPr>
          <a:xfrm>
            <a:off x="4696800" y="3386375"/>
            <a:ext cx="1384800" cy="1101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600"/>
              <a:buNone/>
              <a:defRPr sz="8800" b="1">
                <a:latin typeface="Barlow Semi Condensed"/>
                <a:ea typeface="Barlow Semi Condensed"/>
                <a:cs typeface="Barlow Semi Condensed"/>
                <a:sym typeface="Barlow Semi Condensed"/>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180" name="Google Shape;180;p13"/>
          <p:cNvSpPr/>
          <p:nvPr/>
        </p:nvSpPr>
        <p:spPr>
          <a:xfrm>
            <a:off x="2579425" y="253950"/>
            <a:ext cx="797760" cy="688012"/>
          </a:xfrm>
          <a:custGeom>
            <a:avLst/>
            <a:gdLst/>
            <a:ahLst/>
            <a:cxnLst/>
            <a:rect l="l" t="t" r="r" b="b"/>
            <a:pathLst>
              <a:path w="52614" h="45526" extrusionOk="0">
                <a:moveTo>
                  <a:pt x="35601" y="1"/>
                </a:moveTo>
                <a:lnTo>
                  <a:pt x="1" y="45525"/>
                </a:lnTo>
                <a:lnTo>
                  <a:pt x="19219" y="45525"/>
                </a:lnTo>
                <a:lnTo>
                  <a:pt x="52614" y="1"/>
                </a:lnTo>
                <a:close/>
              </a:path>
            </a:pathLst>
          </a:custGeom>
          <a:solidFill>
            <a:schemeClr val="accent6">
              <a:alpha val="5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a:off x="2830946" y="253950"/>
            <a:ext cx="797760" cy="688012"/>
          </a:xfrm>
          <a:custGeom>
            <a:avLst/>
            <a:gdLst/>
            <a:ahLst/>
            <a:cxnLst/>
            <a:rect l="l" t="t" r="r" b="b"/>
            <a:pathLst>
              <a:path w="52614" h="45526" extrusionOk="0">
                <a:moveTo>
                  <a:pt x="35601" y="1"/>
                </a:moveTo>
                <a:lnTo>
                  <a:pt x="0" y="45525"/>
                </a:lnTo>
                <a:lnTo>
                  <a:pt x="19218" y="45525"/>
                </a:lnTo>
                <a:lnTo>
                  <a:pt x="52613" y="1"/>
                </a:lnTo>
                <a:close/>
              </a:path>
            </a:pathLst>
          </a:custGeom>
          <a:solidFill>
            <a:schemeClr val="accent6">
              <a:alpha val="11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3086274" y="253950"/>
            <a:ext cx="797760" cy="688012"/>
          </a:xfrm>
          <a:custGeom>
            <a:avLst/>
            <a:gdLst/>
            <a:ahLst/>
            <a:cxnLst/>
            <a:rect l="l" t="t" r="r" b="b"/>
            <a:pathLst>
              <a:path w="52614" h="45526" extrusionOk="0">
                <a:moveTo>
                  <a:pt x="35601" y="1"/>
                </a:moveTo>
                <a:lnTo>
                  <a:pt x="1" y="45525"/>
                </a:lnTo>
                <a:lnTo>
                  <a:pt x="19187" y="45525"/>
                </a:lnTo>
                <a:lnTo>
                  <a:pt x="52614" y="1"/>
                </a:lnTo>
                <a:close/>
              </a:path>
            </a:pathLst>
          </a:custGeom>
          <a:solidFill>
            <a:schemeClr val="accent6">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a:off x="3319645" y="253950"/>
            <a:ext cx="793454" cy="688012"/>
          </a:xfrm>
          <a:custGeom>
            <a:avLst/>
            <a:gdLst/>
            <a:ahLst/>
            <a:cxnLst/>
            <a:rect l="l" t="t" r="r" b="b"/>
            <a:pathLst>
              <a:path w="52330" h="45526" extrusionOk="0">
                <a:moveTo>
                  <a:pt x="35601" y="1"/>
                </a:moveTo>
                <a:lnTo>
                  <a:pt x="0" y="45525"/>
                </a:lnTo>
                <a:lnTo>
                  <a:pt x="17863" y="45525"/>
                </a:lnTo>
                <a:lnTo>
                  <a:pt x="52330" y="1"/>
                </a:lnTo>
                <a:close/>
              </a:path>
            </a:pathLst>
          </a:custGeom>
          <a:solidFill>
            <a:schemeClr val="accent6">
              <a:alpha val="51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_1">
    <p:bg>
      <p:bgPr>
        <a:solidFill>
          <a:schemeClr val="dk2"/>
        </a:solidFill>
        <a:effectLst/>
      </p:bgPr>
    </p:bg>
    <p:spTree>
      <p:nvGrpSpPr>
        <p:cNvPr id="1" name="Shape 184"/>
        <p:cNvGrpSpPr/>
        <p:nvPr/>
      </p:nvGrpSpPr>
      <p:grpSpPr>
        <a:xfrm>
          <a:off x="0" y="0"/>
          <a:ext cx="0" cy="0"/>
          <a:chOff x="0" y="0"/>
          <a:chExt cx="0" cy="0"/>
        </a:xfrm>
      </p:grpSpPr>
      <p:sp>
        <p:nvSpPr>
          <p:cNvPr id="185" name="Google Shape;185;p14"/>
          <p:cNvSpPr/>
          <p:nvPr/>
        </p:nvSpPr>
        <p:spPr>
          <a:xfrm>
            <a:off x="260700" y="260850"/>
            <a:ext cx="6203700" cy="4621800"/>
          </a:xfrm>
          <a:prstGeom prst="roundRect">
            <a:avLst>
              <a:gd name="adj" fmla="val 5282"/>
            </a:avLst>
          </a:prstGeom>
          <a:solidFill>
            <a:schemeClr val="lt1"/>
          </a:solidFill>
          <a:ln>
            <a:noFill/>
          </a:ln>
          <a:effectLst>
            <a:outerShdw blurRad="242888" dist="95250" dir="5820000" algn="bl" rotWithShape="0">
              <a:schemeClr val="dk1">
                <a:alpha val="2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6464500" y="260850"/>
            <a:ext cx="2418900" cy="4621800"/>
          </a:xfrm>
          <a:prstGeom prst="roundRect">
            <a:avLst>
              <a:gd name="adj" fmla="val 13118"/>
            </a:avLst>
          </a:prstGeom>
          <a:solidFill>
            <a:schemeClr val="accent4"/>
          </a:solidFill>
          <a:ln>
            <a:noFill/>
          </a:ln>
          <a:effectLst>
            <a:outerShdw blurRad="242888" dist="95250" dir="5820000" algn="bl" rotWithShape="0">
              <a:schemeClr val="dk1">
                <a:alpha val="2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6464500" y="260850"/>
            <a:ext cx="2418900" cy="4621800"/>
          </a:xfrm>
          <a:prstGeom prst="roundRect">
            <a:avLst>
              <a:gd name="adj" fmla="val 957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260700" y="260850"/>
            <a:ext cx="6203700" cy="4621800"/>
          </a:xfrm>
          <a:prstGeom prst="roundRect">
            <a:avLst>
              <a:gd name="adj" fmla="val 528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10800000">
            <a:off x="258075" y="253950"/>
            <a:ext cx="6209400" cy="690300"/>
          </a:xfrm>
          <a:prstGeom prst="round2SameRect">
            <a:avLst>
              <a:gd name="adj1" fmla="val 0"/>
              <a:gd name="adj2" fmla="val 37256"/>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859775"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58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1517958"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620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a:off x="2235587" y="944250"/>
            <a:ext cx="3331938" cy="3938399"/>
          </a:xfrm>
          <a:custGeom>
            <a:avLst/>
            <a:gdLst/>
            <a:ahLst/>
            <a:cxnLst/>
            <a:rect l="l" t="t" r="r" b="b"/>
            <a:pathLst>
              <a:path w="44706" h="43888" extrusionOk="0">
                <a:moveTo>
                  <a:pt x="34309" y="1"/>
                </a:moveTo>
                <a:lnTo>
                  <a:pt x="0" y="43887"/>
                </a:lnTo>
                <a:lnTo>
                  <a:pt x="12476" y="43887"/>
                </a:lnTo>
                <a:lnTo>
                  <a:pt x="44706" y="1"/>
                </a:lnTo>
                <a:close/>
              </a:path>
            </a:pathLst>
          </a:custGeom>
          <a:solidFill>
            <a:schemeClr val="dk2">
              <a:alpha val="45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a:off x="2960701" y="944250"/>
            <a:ext cx="3331938" cy="3938399"/>
          </a:xfrm>
          <a:custGeom>
            <a:avLst/>
            <a:gdLst/>
            <a:ahLst/>
            <a:cxnLst/>
            <a:rect l="l" t="t" r="r" b="b"/>
            <a:pathLst>
              <a:path w="44706" h="43888" extrusionOk="0">
                <a:moveTo>
                  <a:pt x="34309" y="1"/>
                </a:moveTo>
                <a:lnTo>
                  <a:pt x="0" y="43887"/>
                </a:lnTo>
                <a:lnTo>
                  <a:pt x="11499" y="43887"/>
                </a:lnTo>
                <a:lnTo>
                  <a:pt x="44706" y="1"/>
                </a:lnTo>
                <a:close/>
              </a:path>
            </a:pathLst>
          </a:custGeom>
          <a:solidFill>
            <a:schemeClr val="lt2">
              <a:alpha val="50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a:off x="6762925" y="2165975"/>
            <a:ext cx="2125435" cy="2716674"/>
          </a:xfrm>
          <a:custGeom>
            <a:avLst/>
            <a:gdLst/>
            <a:ahLst/>
            <a:cxnLst/>
            <a:rect l="l" t="t" r="r" b="b"/>
            <a:pathLst>
              <a:path w="32167" h="41115" extrusionOk="0">
                <a:moveTo>
                  <a:pt x="32135" y="1"/>
                </a:moveTo>
                <a:lnTo>
                  <a:pt x="0" y="41114"/>
                </a:lnTo>
                <a:lnTo>
                  <a:pt x="12508" y="41114"/>
                </a:lnTo>
                <a:lnTo>
                  <a:pt x="32167" y="14335"/>
                </a:lnTo>
                <a:lnTo>
                  <a:pt x="32167" y="410"/>
                </a:lnTo>
                <a:cubicBezTo>
                  <a:pt x="32167" y="284"/>
                  <a:pt x="32135" y="127"/>
                  <a:pt x="32135" y="1"/>
                </a:cubicBezTo>
                <a:close/>
              </a:path>
            </a:pathLst>
          </a:custGeom>
          <a:solidFill>
            <a:schemeClr val="accent3">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a:off x="7453233" y="3052756"/>
            <a:ext cx="1430193" cy="1829881"/>
          </a:xfrm>
          <a:custGeom>
            <a:avLst/>
            <a:gdLst/>
            <a:ahLst/>
            <a:cxnLst/>
            <a:rect l="l" t="t" r="r" b="b"/>
            <a:pathLst>
              <a:path w="21645" h="27694" extrusionOk="0">
                <a:moveTo>
                  <a:pt x="21645" y="1"/>
                </a:moveTo>
                <a:lnTo>
                  <a:pt x="1" y="27693"/>
                </a:lnTo>
                <a:lnTo>
                  <a:pt x="12477" y="27693"/>
                </a:lnTo>
                <a:lnTo>
                  <a:pt x="21645" y="15217"/>
                </a:lnTo>
                <a:lnTo>
                  <a:pt x="21645" y="1"/>
                </a:lnTo>
                <a:close/>
              </a:path>
            </a:pathLst>
          </a:custGeom>
          <a:solidFill>
            <a:schemeClr val="accent3">
              <a:alpha val="525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a:off x="8152086" y="3941652"/>
            <a:ext cx="734886" cy="940974"/>
          </a:xfrm>
          <a:custGeom>
            <a:avLst/>
            <a:gdLst/>
            <a:ahLst/>
            <a:cxnLst/>
            <a:rect l="l" t="t" r="r" b="b"/>
            <a:pathLst>
              <a:path w="11122" h="14241" extrusionOk="0">
                <a:moveTo>
                  <a:pt x="11121" y="0"/>
                </a:moveTo>
                <a:lnTo>
                  <a:pt x="0" y="14240"/>
                </a:lnTo>
                <a:lnTo>
                  <a:pt x="7750" y="14240"/>
                </a:lnTo>
                <a:cubicBezTo>
                  <a:pt x="9609" y="14240"/>
                  <a:pt x="11121" y="12728"/>
                  <a:pt x="11121" y="10838"/>
                </a:cubicBezTo>
                <a:lnTo>
                  <a:pt x="11121" y="0"/>
                </a:lnTo>
                <a:close/>
              </a:path>
            </a:pathLst>
          </a:custGeom>
          <a:solidFill>
            <a:schemeClr val="accent3">
              <a:alpha val="826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txBox="1">
            <a:spLocks noGrp="1"/>
          </p:cNvSpPr>
          <p:nvPr>
            <p:ph type="ctrTitle"/>
          </p:nvPr>
        </p:nvSpPr>
        <p:spPr>
          <a:xfrm>
            <a:off x="704850" y="1150900"/>
            <a:ext cx="5464800" cy="1935300"/>
          </a:xfrm>
          <a:prstGeom prst="rect">
            <a:avLst/>
          </a:prstGeom>
        </p:spPr>
        <p:txBody>
          <a:bodyPr spcFirstLastPara="1" wrap="square" lIns="0" tIns="91425" rIns="91425" bIns="91425" anchor="t" anchorCtr="0">
            <a:noAutofit/>
          </a:bodyPr>
          <a:lstStyle>
            <a:lvl1pPr lvl="0" rtl="0">
              <a:lnSpc>
                <a:spcPct val="80000"/>
              </a:lnSpc>
              <a:spcBef>
                <a:spcPts val="0"/>
              </a:spcBef>
              <a:spcAft>
                <a:spcPts val="0"/>
              </a:spcAft>
              <a:buClr>
                <a:srgbClr val="191919"/>
              </a:buClr>
              <a:buSzPts val="5200"/>
              <a:buNone/>
              <a:defRPr sz="14500" b="1">
                <a:latin typeface="Barlow Semi Condensed"/>
                <a:ea typeface="Barlow Semi Condensed"/>
                <a:cs typeface="Barlow Semi Condensed"/>
                <a:sym typeface="Barlow Semi Condense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8" name="Google Shape;198;p14"/>
          <p:cNvSpPr txBox="1">
            <a:spLocks noGrp="1"/>
          </p:cNvSpPr>
          <p:nvPr>
            <p:ph type="subTitle" idx="1"/>
          </p:nvPr>
        </p:nvSpPr>
        <p:spPr>
          <a:xfrm>
            <a:off x="704850" y="3838575"/>
            <a:ext cx="5020500" cy="781800"/>
          </a:xfrm>
          <a:prstGeom prst="rect">
            <a:avLst/>
          </a:prstGeom>
          <a:solidFill>
            <a:schemeClr val="accent5"/>
          </a:solidFill>
        </p:spPr>
        <p:txBody>
          <a:bodyPr spcFirstLastPara="1" wrap="square" lIns="91425" tIns="91425" rIns="91425" bIns="91425" anchor="b" anchorCtr="0">
            <a:noAutofit/>
          </a:bodyPr>
          <a:lstStyle>
            <a:lvl1pPr lvl="0" rtl="0">
              <a:lnSpc>
                <a:spcPct val="85000"/>
              </a:lnSpc>
              <a:spcBef>
                <a:spcPts val="0"/>
              </a:spcBef>
              <a:spcAft>
                <a:spcPts val="0"/>
              </a:spcAft>
              <a:buSzPts val="1400"/>
              <a:buNone/>
              <a:defRPr sz="1600" b="1">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9" name="Google Shape;199;p14"/>
          <p:cNvSpPr/>
          <p:nvPr/>
        </p:nvSpPr>
        <p:spPr>
          <a:xfrm>
            <a:off x="2579425" y="253950"/>
            <a:ext cx="797760" cy="688012"/>
          </a:xfrm>
          <a:custGeom>
            <a:avLst/>
            <a:gdLst/>
            <a:ahLst/>
            <a:cxnLst/>
            <a:rect l="l" t="t" r="r" b="b"/>
            <a:pathLst>
              <a:path w="52614" h="45526" extrusionOk="0">
                <a:moveTo>
                  <a:pt x="35601" y="1"/>
                </a:moveTo>
                <a:lnTo>
                  <a:pt x="1" y="45525"/>
                </a:lnTo>
                <a:lnTo>
                  <a:pt x="19219" y="45525"/>
                </a:lnTo>
                <a:lnTo>
                  <a:pt x="52614" y="1"/>
                </a:lnTo>
                <a:close/>
              </a:path>
            </a:pathLst>
          </a:custGeom>
          <a:solidFill>
            <a:schemeClr val="accent3">
              <a:alpha val="139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a:off x="2830946" y="253950"/>
            <a:ext cx="797760" cy="688012"/>
          </a:xfrm>
          <a:custGeom>
            <a:avLst/>
            <a:gdLst/>
            <a:ahLst/>
            <a:cxnLst/>
            <a:rect l="l" t="t" r="r" b="b"/>
            <a:pathLst>
              <a:path w="52614" h="45526" extrusionOk="0">
                <a:moveTo>
                  <a:pt x="35601" y="1"/>
                </a:moveTo>
                <a:lnTo>
                  <a:pt x="0" y="45525"/>
                </a:lnTo>
                <a:lnTo>
                  <a:pt x="19218" y="45525"/>
                </a:lnTo>
                <a:lnTo>
                  <a:pt x="52613" y="1"/>
                </a:lnTo>
                <a:close/>
              </a:path>
            </a:pathLst>
          </a:custGeom>
          <a:solidFill>
            <a:schemeClr val="accent3">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a:off x="3086274" y="253950"/>
            <a:ext cx="797760" cy="688012"/>
          </a:xfrm>
          <a:custGeom>
            <a:avLst/>
            <a:gdLst/>
            <a:ahLst/>
            <a:cxnLst/>
            <a:rect l="l" t="t" r="r" b="b"/>
            <a:pathLst>
              <a:path w="52614" h="45526" extrusionOk="0">
                <a:moveTo>
                  <a:pt x="35601" y="1"/>
                </a:moveTo>
                <a:lnTo>
                  <a:pt x="1" y="45525"/>
                </a:lnTo>
                <a:lnTo>
                  <a:pt x="19187" y="45525"/>
                </a:lnTo>
                <a:lnTo>
                  <a:pt x="52614" y="1"/>
                </a:lnTo>
                <a:close/>
              </a:path>
            </a:pathLst>
          </a:custGeom>
          <a:solidFill>
            <a:schemeClr val="accent3">
              <a:alpha val="525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a:off x="3319645" y="253950"/>
            <a:ext cx="793454" cy="688012"/>
          </a:xfrm>
          <a:custGeom>
            <a:avLst/>
            <a:gdLst/>
            <a:ahLst/>
            <a:cxnLst/>
            <a:rect l="l" t="t" r="r" b="b"/>
            <a:pathLst>
              <a:path w="52330" h="45526" extrusionOk="0">
                <a:moveTo>
                  <a:pt x="35601" y="1"/>
                </a:moveTo>
                <a:lnTo>
                  <a:pt x="0" y="45525"/>
                </a:lnTo>
                <a:lnTo>
                  <a:pt x="17863" y="45525"/>
                </a:lnTo>
                <a:lnTo>
                  <a:pt x="52330" y="1"/>
                </a:lnTo>
                <a:close/>
              </a:path>
            </a:pathLst>
          </a:custGeom>
          <a:solidFill>
            <a:schemeClr val="accent3">
              <a:alpha val="826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2"/>
        </a:solidFill>
        <a:effectLst/>
      </p:bgPr>
    </p:bg>
    <p:spTree>
      <p:nvGrpSpPr>
        <p:cNvPr id="1" name="Shape 203"/>
        <p:cNvGrpSpPr/>
        <p:nvPr/>
      </p:nvGrpSpPr>
      <p:grpSpPr>
        <a:xfrm>
          <a:off x="0" y="0"/>
          <a:ext cx="0" cy="0"/>
          <a:chOff x="0" y="0"/>
          <a:chExt cx="0" cy="0"/>
        </a:xfrm>
      </p:grpSpPr>
      <p:sp>
        <p:nvSpPr>
          <p:cNvPr id="204" name="Google Shape;204;p15"/>
          <p:cNvSpPr/>
          <p:nvPr/>
        </p:nvSpPr>
        <p:spPr>
          <a:xfrm>
            <a:off x="260700" y="260850"/>
            <a:ext cx="6203700" cy="4621800"/>
          </a:xfrm>
          <a:prstGeom prst="roundRect">
            <a:avLst>
              <a:gd name="adj" fmla="val 5282"/>
            </a:avLst>
          </a:prstGeom>
          <a:solidFill>
            <a:schemeClr val="lt1"/>
          </a:solidFill>
          <a:ln>
            <a:noFill/>
          </a:ln>
          <a:effectLst>
            <a:outerShdw blurRad="242888" dist="95250" dir="5820000" algn="bl" rotWithShape="0">
              <a:schemeClr val="dk1">
                <a:alpha val="2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6464500" y="260850"/>
            <a:ext cx="2418900" cy="4621800"/>
          </a:xfrm>
          <a:prstGeom prst="roundRect">
            <a:avLst>
              <a:gd name="adj" fmla="val 13118"/>
            </a:avLst>
          </a:prstGeom>
          <a:solidFill>
            <a:schemeClr val="accent4"/>
          </a:solidFill>
          <a:ln>
            <a:noFill/>
          </a:ln>
          <a:effectLst>
            <a:outerShdw blurRad="242888" dist="95250" dir="5820000" algn="bl" rotWithShape="0">
              <a:schemeClr val="dk1">
                <a:alpha val="2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6464500" y="260850"/>
            <a:ext cx="2418900" cy="4621800"/>
          </a:xfrm>
          <a:prstGeom prst="roundRect">
            <a:avLst>
              <a:gd name="adj" fmla="val 957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260700" y="260850"/>
            <a:ext cx="6203700" cy="4621800"/>
          </a:xfrm>
          <a:prstGeom prst="roundRect">
            <a:avLst>
              <a:gd name="adj" fmla="val 528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rot="10800000">
            <a:off x="258075" y="253950"/>
            <a:ext cx="6209400" cy="690300"/>
          </a:xfrm>
          <a:prstGeom prst="round2SameRect">
            <a:avLst>
              <a:gd name="adj1" fmla="val 0"/>
              <a:gd name="adj2" fmla="val 37256"/>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859775"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58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958"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620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2235587" y="944250"/>
            <a:ext cx="3331938" cy="3938399"/>
          </a:xfrm>
          <a:custGeom>
            <a:avLst/>
            <a:gdLst/>
            <a:ahLst/>
            <a:cxnLst/>
            <a:rect l="l" t="t" r="r" b="b"/>
            <a:pathLst>
              <a:path w="44706" h="43888" extrusionOk="0">
                <a:moveTo>
                  <a:pt x="34309" y="1"/>
                </a:moveTo>
                <a:lnTo>
                  <a:pt x="0" y="43887"/>
                </a:lnTo>
                <a:lnTo>
                  <a:pt x="12476" y="43887"/>
                </a:lnTo>
                <a:lnTo>
                  <a:pt x="44706" y="1"/>
                </a:lnTo>
                <a:close/>
              </a:path>
            </a:pathLst>
          </a:custGeom>
          <a:solidFill>
            <a:schemeClr val="dk2">
              <a:alpha val="45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2960701" y="944250"/>
            <a:ext cx="3331938" cy="3938399"/>
          </a:xfrm>
          <a:custGeom>
            <a:avLst/>
            <a:gdLst/>
            <a:ahLst/>
            <a:cxnLst/>
            <a:rect l="l" t="t" r="r" b="b"/>
            <a:pathLst>
              <a:path w="44706" h="43888" extrusionOk="0">
                <a:moveTo>
                  <a:pt x="34309" y="1"/>
                </a:moveTo>
                <a:lnTo>
                  <a:pt x="0" y="43887"/>
                </a:lnTo>
                <a:lnTo>
                  <a:pt x="11499" y="43887"/>
                </a:lnTo>
                <a:lnTo>
                  <a:pt x="44706" y="1"/>
                </a:lnTo>
                <a:close/>
              </a:path>
            </a:pathLst>
          </a:custGeom>
          <a:solidFill>
            <a:schemeClr val="lt2">
              <a:alpha val="50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6762925" y="2165975"/>
            <a:ext cx="2125435" cy="2716674"/>
          </a:xfrm>
          <a:custGeom>
            <a:avLst/>
            <a:gdLst/>
            <a:ahLst/>
            <a:cxnLst/>
            <a:rect l="l" t="t" r="r" b="b"/>
            <a:pathLst>
              <a:path w="32167" h="41115" extrusionOk="0">
                <a:moveTo>
                  <a:pt x="32135" y="1"/>
                </a:moveTo>
                <a:lnTo>
                  <a:pt x="0" y="41114"/>
                </a:lnTo>
                <a:lnTo>
                  <a:pt x="12508" y="41114"/>
                </a:lnTo>
                <a:lnTo>
                  <a:pt x="32167" y="14335"/>
                </a:lnTo>
                <a:lnTo>
                  <a:pt x="32167" y="410"/>
                </a:lnTo>
                <a:cubicBezTo>
                  <a:pt x="32167" y="284"/>
                  <a:pt x="32135" y="127"/>
                  <a:pt x="32135" y="1"/>
                </a:cubicBezTo>
                <a:close/>
              </a:path>
            </a:pathLst>
          </a:custGeom>
          <a:solidFill>
            <a:schemeClr val="accent3">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7453233" y="3052756"/>
            <a:ext cx="1430193" cy="1829881"/>
          </a:xfrm>
          <a:custGeom>
            <a:avLst/>
            <a:gdLst/>
            <a:ahLst/>
            <a:cxnLst/>
            <a:rect l="l" t="t" r="r" b="b"/>
            <a:pathLst>
              <a:path w="21645" h="27694" extrusionOk="0">
                <a:moveTo>
                  <a:pt x="21645" y="1"/>
                </a:moveTo>
                <a:lnTo>
                  <a:pt x="1" y="27693"/>
                </a:lnTo>
                <a:lnTo>
                  <a:pt x="12477" y="27693"/>
                </a:lnTo>
                <a:lnTo>
                  <a:pt x="21645" y="15217"/>
                </a:lnTo>
                <a:lnTo>
                  <a:pt x="21645" y="1"/>
                </a:lnTo>
                <a:close/>
              </a:path>
            </a:pathLst>
          </a:custGeom>
          <a:solidFill>
            <a:schemeClr val="accent3">
              <a:alpha val="525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8152086" y="3941652"/>
            <a:ext cx="734886" cy="940974"/>
          </a:xfrm>
          <a:custGeom>
            <a:avLst/>
            <a:gdLst/>
            <a:ahLst/>
            <a:cxnLst/>
            <a:rect l="l" t="t" r="r" b="b"/>
            <a:pathLst>
              <a:path w="11122" h="14241" extrusionOk="0">
                <a:moveTo>
                  <a:pt x="11121" y="0"/>
                </a:moveTo>
                <a:lnTo>
                  <a:pt x="0" y="14240"/>
                </a:lnTo>
                <a:lnTo>
                  <a:pt x="7750" y="14240"/>
                </a:lnTo>
                <a:cubicBezTo>
                  <a:pt x="9609" y="14240"/>
                  <a:pt x="11121" y="12728"/>
                  <a:pt x="11121" y="10838"/>
                </a:cubicBezTo>
                <a:lnTo>
                  <a:pt x="11121" y="0"/>
                </a:lnTo>
                <a:close/>
              </a:path>
            </a:pathLst>
          </a:custGeom>
          <a:solidFill>
            <a:schemeClr val="accent3">
              <a:alpha val="826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txBox="1">
            <a:spLocks noGrp="1"/>
          </p:cNvSpPr>
          <p:nvPr>
            <p:ph type="title"/>
          </p:nvPr>
        </p:nvSpPr>
        <p:spPr>
          <a:xfrm>
            <a:off x="699900" y="4175750"/>
            <a:ext cx="3872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3000" b="1">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7" name="Google Shape;217;p15"/>
          <p:cNvSpPr txBox="1">
            <a:spLocks noGrp="1"/>
          </p:cNvSpPr>
          <p:nvPr>
            <p:ph type="subTitle" idx="1"/>
          </p:nvPr>
        </p:nvSpPr>
        <p:spPr>
          <a:xfrm>
            <a:off x="699900" y="1123950"/>
            <a:ext cx="4972500" cy="1858800"/>
          </a:xfrm>
          <a:prstGeom prst="rect">
            <a:avLst/>
          </a:prstGeom>
          <a:solidFill>
            <a:schemeClr val="accent5"/>
          </a:solidFill>
        </p:spPr>
        <p:txBody>
          <a:bodyPr spcFirstLastPara="1" wrap="square" lIns="91425" tIns="91425" rIns="91425" bIns="91425" anchor="t" anchorCtr="0">
            <a:noAutofit/>
          </a:bodyPr>
          <a:lstStyle>
            <a:lvl1pPr lvl="0" rtl="0">
              <a:lnSpc>
                <a:spcPct val="85000"/>
              </a:lnSpc>
              <a:spcBef>
                <a:spcPts val="0"/>
              </a:spcBef>
              <a:spcAft>
                <a:spcPts val="0"/>
              </a:spcAft>
              <a:buSzPts val="2500"/>
              <a:buNone/>
              <a:defRPr sz="2500" b="1">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1600"/>
              </a:spcBef>
              <a:spcAft>
                <a:spcPts val="0"/>
              </a:spcAft>
              <a:buSzPts val="2500"/>
              <a:buNone/>
              <a:defRPr sz="2500"/>
            </a:lvl3pPr>
            <a:lvl4pPr lvl="3" algn="ctr" rtl="0">
              <a:lnSpc>
                <a:spcPct val="100000"/>
              </a:lnSpc>
              <a:spcBef>
                <a:spcPts val="1600"/>
              </a:spcBef>
              <a:spcAft>
                <a:spcPts val="0"/>
              </a:spcAft>
              <a:buSzPts val="2500"/>
              <a:buNone/>
              <a:defRPr sz="2500"/>
            </a:lvl4pPr>
            <a:lvl5pPr lvl="4" algn="ctr" rtl="0">
              <a:lnSpc>
                <a:spcPct val="100000"/>
              </a:lnSpc>
              <a:spcBef>
                <a:spcPts val="1600"/>
              </a:spcBef>
              <a:spcAft>
                <a:spcPts val="0"/>
              </a:spcAft>
              <a:buSzPts val="2500"/>
              <a:buNone/>
              <a:defRPr sz="2500"/>
            </a:lvl5pPr>
            <a:lvl6pPr lvl="5" algn="ctr" rtl="0">
              <a:lnSpc>
                <a:spcPct val="100000"/>
              </a:lnSpc>
              <a:spcBef>
                <a:spcPts val="1600"/>
              </a:spcBef>
              <a:spcAft>
                <a:spcPts val="0"/>
              </a:spcAft>
              <a:buSzPts val="2500"/>
              <a:buNone/>
              <a:defRPr sz="2500"/>
            </a:lvl6pPr>
            <a:lvl7pPr lvl="6" algn="ctr" rtl="0">
              <a:lnSpc>
                <a:spcPct val="100000"/>
              </a:lnSpc>
              <a:spcBef>
                <a:spcPts val="1600"/>
              </a:spcBef>
              <a:spcAft>
                <a:spcPts val="0"/>
              </a:spcAft>
              <a:buSzPts val="2500"/>
              <a:buNone/>
              <a:defRPr sz="2500"/>
            </a:lvl7pPr>
            <a:lvl8pPr lvl="7" algn="ctr" rtl="0">
              <a:lnSpc>
                <a:spcPct val="100000"/>
              </a:lnSpc>
              <a:spcBef>
                <a:spcPts val="1600"/>
              </a:spcBef>
              <a:spcAft>
                <a:spcPts val="0"/>
              </a:spcAft>
              <a:buSzPts val="2500"/>
              <a:buNone/>
              <a:defRPr sz="2500"/>
            </a:lvl8pPr>
            <a:lvl9pPr lvl="8" algn="ctr" rtl="0">
              <a:lnSpc>
                <a:spcPct val="100000"/>
              </a:lnSpc>
              <a:spcBef>
                <a:spcPts val="1600"/>
              </a:spcBef>
              <a:spcAft>
                <a:spcPts val="1600"/>
              </a:spcAft>
              <a:buSzPts val="2500"/>
              <a:buNone/>
              <a:defRPr sz="2500"/>
            </a:lvl9pPr>
          </a:lstStyle>
          <a:p>
            <a:endParaRPr/>
          </a:p>
        </p:txBody>
      </p:sp>
      <p:sp>
        <p:nvSpPr>
          <p:cNvPr id="218" name="Google Shape;218;p15"/>
          <p:cNvSpPr/>
          <p:nvPr/>
        </p:nvSpPr>
        <p:spPr>
          <a:xfrm>
            <a:off x="2579425" y="253950"/>
            <a:ext cx="797760" cy="688012"/>
          </a:xfrm>
          <a:custGeom>
            <a:avLst/>
            <a:gdLst/>
            <a:ahLst/>
            <a:cxnLst/>
            <a:rect l="l" t="t" r="r" b="b"/>
            <a:pathLst>
              <a:path w="52614" h="45526" extrusionOk="0">
                <a:moveTo>
                  <a:pt x="35601" y="1"/>
                </a:moveTo>
                <a:lnTo>
                  <a:pt x="1" y="45525"/>
                </a:lnTo>
                <a:lnTo>
                  <a:pt x="19219" y="45525"/>
                </a:lnTo>
                <a:lnTo>
                  <a:pt x="52614" y="1"/>
                </a:lnTo>
                <a:close/>
              </a:path>
            </a:pathLst>
          </a:custGeom>
          <a:solidFill>
            <a:schemeClr val="accent3">
              <a:alpha val="139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2830946" y="253950"/>
            <a:ext cx="797760" cy="688012"/>
          </a:xfrm>
          <a:custGeom>
            <a:avLst/>
            <a:gdLst/>
            <a:ahLst/>
            <a:cxnLst/>
            <a:rect l="l" t="t" r="r" b="b"/>
            <a:pathLst>
              <a:path w="52614" h="45526" extrusionOk="0">
                <a:moveTo>
                  <a:pt x="35601" y="1"/>
                </a:moveTo>
                <a:lnTo>
                  <a:pt x="0" y="45525"/>
                </a:lnTo>
                <a:lnTo>
                  <a:pt x="19218" y="45525"/>
                </a:lnTo>
                <a:lnTo>
                  <a:pt x="52613" y="1"/>
                </a:lnTo>
                <a:close/>
              </a:path>
            </a:pathLst>
          </a:custGeom>
          <a:solidFill>
            <a:schemeClr val="accent3">
              <a:alpha val="296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3086274" y="253950"/>
            <a:ext cx="797760" cy="688012"/>
          </a:xfrm>
          <a:custGeom>
            <a:avLst/>
            <a:gdLst/>
            <a:ahLst/>
            <a:cxnLst/>
            <a:rect l="l" t="t" r="r" b="b"/>
            <a:pathLst>
              <a:path w="52614" h="45526" extrusionOk="0">
                <a:moveTo>
                  <a:pt x="35601" y="1"/>
                </a:moveTo>
                <a:lnTo>
                  <a:pt x="1" y="45525"/>
                </a:lnTo>
                <a:lnTo>
                  <a:pt x="19187" y="45525"/>
                </a:lnTo>
                <a:lnTo>
                  <a:pt x="52614" y="1"/>
                </a:lnTo>
                <a:close/>
              </a:path>
            </a:pathLst>
          </a:custGeom>
          <a:solidFill>
            <a:schemeClr val="accent3">
              <a:alpha val="525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3319645" y="253950"/>
            <a:ext cx="793454" cy="688012"/>
          </a:xfrm>
          <a:custGeom>
            <a:avLst/>
            <a:gdLst/>
            <a:ahLst/>
            <a:cxnLst/>
            <a:rect l="l" t="t" r="r" b="b"/>
            <a:pathLst>
              <a:path w="52330" h="45526" extrusionOk="0">
                <a:moveTo>
                  <a:pt x="35601" y="1"/>
                </a:moveTo>
                <a:lnTo>
                  <a:pt x="0" y="45525"/>
                </a:lnTo>
                <a:lnTo>
                  <a:pt x="17863" y="45525"/>
                </a:lnTo>
                <a:lnTo>
                  <a:pt x="52330" y="1"/>
                </a:lnTo>
                <a:close/>
              </a:path>
            </a:pathLst>
          </a:custGeom>
          <a:solidFill>
            <a:schemeClr val="accent3">
              <a:alpha val="826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solidFill>
          <a:schemeClr val="dk2"/>
        </a:solidFill>
        <a:effectLst/>
      </p:bgPr>
    </p:bg>
    <p:spTree>
      <p:nvGrpSpPr>
        <p:cNvPr id="1" name="Shape 262"/>
        <p:cNvGrpSpPr/>
        <p:nvPr/>
      </p:nvGrpSpPr>
      <p:grpSpPr>
        <a:xfrm>
          <a:off x="0" y="0"/>
          <a:ext cx="0" cy="0"/>
          <a:chOff x="0" y="0"/>
          <a:chExt cx="0" cy="0"/>
        </a:xfrm>
      </p:grpSpPr>
      <p:sp>
        <p:nvSpPr>
          <p:cNvPr id="263" name="Google Shape;263;p18"/>
          <p:cNvSpPr/>
          <p:nvPr/>
        </p:nvSpPr>
        <p:spPr>
          <a:xfrm>
            <a:off x="260700" y="260850"/>
            <a:ext cx="8635500" cy="4621800"/>
          </a:xfrm>
          <a:prstGeom prst="roundRect">
            <a:avLst>
              <a:gd name="adj" fmla="val 5329"/>
            </a:avLst>
          </a:prstGeom>
          <a:solidFill>
            <a:schemeClr val="lt1"/>
          </a:solidFill>
          <a:ln>
            <a:noFill/>
          </a:ln>
          <a:effectLst>
            <a:outerShdw blurRad="242888" dist="95250" dir="5760000" algn="bl" rotWithShape="0">
              <a:schemeClr val="dk1">
                <a:alpha val="2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8"/>
          <p:cNvSpPr/>
          <p:nvPr/>
        </p:nvSpPr>
        <p:spPr>
          <a:xfrm>
            <a:off x="859775"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58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8"/>
          <p:cNvSpPr/>
          <p:nvPr/>
        </p:nvSpPr>
        <p:spPr>
          <a:xfrm>
            <a:off x="1517958"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620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8"/>
          <p:cNvSpPr/>
          <p:nvPr/>
        </p:nvSpPr>
        <p:spPr>
          <a:xfrm>
            <a:off x="2235587" y="944250"/>
            <a:ext cx="3331938" cy="3938399"/>
          </a:xfrm>
          <a:custGeom>
            <a:avLst/>
            <a:gdLst/>
            <a:ahLst/>
            <a:cxnLst/>
            <a:rect l="l" t="t" r="r" b="b"/>
            <a:pathLst>
              <a:path w="44706" h="43888" extrusionOk="0">
                <a:moveTo>
                  <a:pt x="34309" y="1"/>
                </a:moveTo>
                <a:lnTo>
                  <a:pt x="0" y="43887"/>
                </a:lnTo>
                <a:lnTo>
                  <a:pt x="12476" y="43887"/>
                </a:lnTo>
                <a:lnTo>
                  <a:pt x="44706" y="1"/>
                </a:lnTo>
                <a:close/>
              </a:path>
            </a:pathLst>
          </a:custGeom>
          <a:solidFill>
            <a:schemeClr val="dk2">
              <a:alpha val="45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8"/>
          <p:cNvSpPr/>
          <p:nvPr/>
        </p:nvSpPr>
        <p:spPr>
          <a:xfrm>
            <a:off x="2960701" y="944250"/>
            <a:ext cx="3331938" cy="3938399"/>
          </a:xfrm>
          <a:custGeom>
            <a:avLst/>
            <a:gdLst/>
            <a:ahLst/>
            <a:cxnLst/>
            <a:rect l="l" t="t" r="r" b="b"/>
            <a:pathLst>
              <a:path w="44706" h="43888" extrusionOk="0">
                <a:moveTo>
                  <a:pt x="34309" y="1"/>
                </a:moveTo>
                <a:lnTo>
                  <a:pt x="0" y="43887"/>
                </a:lnTo>
                <a:lnTo>
                  <a:pt x="11499" y="43887"/>
                </a:lnTo>
                <a:lnTo>
                  <a:pt x="44706" y="1"/>
                </a:lnTo>
                <a:close/>
              </a:path>
            </a:pathLst>
          </a:custGeom>
          <a:solidFill>
            <a:schemeClr val="lt2">
              <a:alpha val="50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8"/>
          <p:cNvSpPr/>
          <p:nvPr/>
        </p:nvSpPr>
        <p:spPr>
          <a:xfrm rot="10800000">
            <a:off x="258150" y="253950"/>
            <a:ext cx="8638200" cy="690300"/>
          </a:xfrm>
          <a:prstGeom prst="round2SameRect">
            <a:avLst>
              <a:gd name="adj1" fmla="val 0"/>
              <a:gd name="adj2" fmla="val 36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8"/>
          <p:cNvSpPr txBox="1">
            <a:spLocks noGrp="1"/>
          </p:cNvSpPr>
          <p:nvPr>
            <p:ph type="ctrTitle"/>
          </p:nvPr>
        </p:nvSpPr>
        <p:spPr>
          <a:xfrm>
            <a:off x="704850" y="1123950"/>
            <a:ext cx="7739100" cy="800100"/>
          </a:xfrm>
          <a:prstGeom prst="rect">
            <a:avLst/>
          </a:prstGeom>
        </p:spPr>
        <p:txBody>
          <a:bodyPr spcFirstLastPara="1" wrap="square" lIns="0" tIns="91425" rIns="91425" bIns="91425" anchor="t" anchorCtr="0">
            <a:noAutofit/>
          </a:bodyPr>
          <a:lstStyle>
            <a:lvl1pPr lvl="0" rtl="0">
              <a:lnSpc>
                <a:spcPct val="80000"/>
              </a:lnSpc>
              <a:spcBef>
                <a:spcPts val="0"/>
              </a:spcBef>
              <a:spcAft>
                <a:spcPts val="0"/>
              </a:spcAft>
              <a:buClr>
                <a:srgbClr val="191919"/>
              </a:buClr>
              <a:buSzPts val="5200"/>
              <a:buNone/>
              <a:defRPr sz="5000" b="1">
                <a:latin typeface="Barlow Semi Condensed"/>
                <a:ea typeface="Barlow Semi Condensed"/>
                <a:cs typeface="Barlow Semi Condensed"/>
                <a:sym typeface="Barlow Semi Condense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0" name="Google Shape;270;p18"/>
          <p:cNvSpPr txBox="1">
            <a:spLocks noGrp="1"/>
          </p:cNvSpPr>
          <p:nvPr>
            <p:ph type="title" idx="2"/>
          </p:nvPr>
        </p:nvSpPr>
        <p:spPr>
          <a:xfrm>
            <a:off x="699900" y="3016825"/>
            <a:ext cx="2185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b="1">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1" name="Google Shape;271;p18"/>
          <p:cNvSpPr txBox="1">
            <a:spLocks noGrp="1"/>
          </p:cNvSpPr>
          <p:nvPr>
            <p:ph type="subTitle" idx="1"/>
          </p:nvPr>
        </p:nvSpPr>
        <p:spPr>
          <a:xfrm>
            <a:off x="699900" y="3527150"/>
            <a:ext cx="2185200" cy="1100100"/>
          </a:xfrm>
          <a:prstGeom prst="rect">
            <a:avLst/>
          </a:prstGeom>
          <a:solidFill>
            <a:schemeClr val="accent5"/>
          </a:solidFill>
        </p:spPr>
        <p:txBody>
          <a:bodyPr spcFirstLastPara="1" wrap="square" lIns="91425" tIns="91425" rIns="91425" bIns="91425" anchor="t" anchorCtr="0">
            <a:noAutofit/>
          </a:bodyPr>
          <a:lstStyle>
            <a:lvl1pPr lvl="0" rtl="0">
              <a:lnSpc>
                <a:spcPct val="85000"/>
              </a:lnSpc>
              <a:spcBef>
                <a:spcPts val="0"/>
              </a:spcBef>
              <a:spcAft>
                <a:spcPts val="0"/>
              </a:spcAft>
              <a:buSzPts val="1400"/>
              <a:buNone/>
              <a:defRPr sz="14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2" name="Google Shape;272;p18"/>
          <p:cNvSpPr txBox="1">
            <a:spLocks noGrp="1"/>
          </p:cNvSpPr>
          <p:nvPr>
            <p:ph type="title" idx="3"/>
          </p:nvPr>
        </p:nvSpPr>
        <p:spPr>
          <a:xfrm>
            <a:off x="3479400" y="3016825"/>
            <a:ext cx="2185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b="1">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3" name="Google Shape;273;p18"/>
          <p:cNvSpPr txBox="1">
            <a:spLocks noGrp="1"/>
          </p:cNvSpPr>
          <p:nvPr>
            <p:ph type="subTitle" idx="4"/>
          </p:nvPr>
        </p:nvSpPr>
        <p:spPr>
          <a:xfrm>
            <a:off x="3479400" y="3527150"/>
            <a:ext cx="2185200" cy="1100100"/>
          </a:xfrm>
          <a:prstGeom prst="rect">
            <a:avLst/>
          </a:prstGeom>
          <a:solidFill>
            <a:schemeClr val="accent5"/>
          </a:solidFill>
        </p:spPr>
        <p:txBody>
          <a:bodyPr spcFirstLastPara="1" wrap="square" lIns="91425" tIns="91425" rIns="91425" bIns="91425" anchor="t" anchorCtr="0">
            <a:noAutofit/>
          </a:bodyPr>
          <a:lstStyle>
            <a:lvl1pPr lvl="0" rtl="0">
              <a:lnSpc>
                <a:spcPct val="85000"/>
              </a:lnSpc>
              <a:spcBef>
                <a:spcPts val="0"/>
              </a:spcBef>
              <a:spcAft>
                <a:spcPts val="0"/>
              </a:spcAft>
              <a:buSzPts val="1400"/>
              <a:buNone/>
              <a:defRPr sz="14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4" name="Google Shape;274;p18"/>
          <p:cNvSpPr txBox="1">
            <a:spLocks noGrp="1"/>
          </p:cNvSpPr>
          <p:nvPr>
            <p:ph type="title" idx="5"/>
          </p:nvPr>
        </p:nvSpPr>
        <p:spPr>
          <a:xfrm>
            <a:off x="6258900" y="3016825"/>
            <a:ext cx="2185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b="1">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5" name="Google Shape;275;p18"/>
          <p:cNvSpPr txBox="1">
            <a:spLocks noGrp="1"/>
          </p:cNvSpPr>
          <p:nvPr>
            <p:ph type="subTitle" idx="6"/>
          </p:nvPr>
        </p:nvSpPr>
        <p:spPr>
          <a:xfrm>
            <a:off x="6258900" y="3527150"/>
            <a:ext cx="2185200" cy="1100100"/>
          </a:xfrm>
          <a:prstGeom prst="rect">
            <a:avLst/>
          </a:prstGeom>
          <a:solidFill>
            <a:schemeClr val="accent5"/>
          </a:solidFill>
        </p:spPr>
        <p:txBody>
          <a:bodyPr spcFirstLastPara="1" wrap="square" lIns="91425" tIns="91425" rIns="91425" bIns="91425" anchor="t" anchorCtr="0">
            <a:noAutofit/>
          </a:bodyPr>
          <a:lstStyle>
            <a:lvl1pPr lvl="0" rtl="0">
              <a:lnSpc>
                <a:spcPct val="85000"/>
              </a:lnSpc>
              <a:spcBef>
                <a:spcPts val="0"/>
              </a:spcBef>
              <a:spcAft>
                <a:spcPts val="0"/>
              </a:spcAft>
              <a:buSzPts val="1400"/>
              <a:buNone/>
              <a:defRPr sz="14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6" name="Google Shape;276;p18"/>
          <p:cNvSpPr/>
          <p:nvPr/>
        </p:nvSpPr>
        <p:spPr>
          <a:xfrm>
            <a:off x="2579425" y="253950"/>
            <a:ext cx="797760" cy="688012"/>
          </a:xfrm>
          <a:custGeom>
            <a:avLst/>
            <a:gdLst/>
            <a:ahLst/>
            <a:cxnLst/>
            <a:rect l="l" t="t" r="r" b="b"/>
            <a:pathLst>
              <a:path w="52614" h="45526" extrusionOk="0">
                <a:moveTo>
                  <a:pt x="35601" y="1"/>
                </a:moveTo>
                <a:lnTo>
                  <a:pt x="1" y="45525"/>
                </a:lnTo>
                <a:lnTo>
                  <a:pt x="19219" y="45525"/>
                </a:lnTo>
                <a:lnTo>
                  <a:pt x="52614" y="1"/>
                </a:lnTo>
                <a:close/>
              </a:path>
            </a:pathLst>
          </a:custGeom>
          <a:solidFill>
            <a:schemeClr val="accent6">
              <a:alpha val="5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2830946" y="253950"/>
            <a:ext cx="797760" cy="688012"/>
          </a:xfrm>
          <a:custGeom>
            <a:avLst/>
            <a:gdLst/>
            <a:ahLst/>
            <a:cxnLst/>
            <a:rect l="l" t="t" r="r" b="b"/>
            <a:pathLst>
              <a:path w="52614" h="45526" extrusionOk="0">
                <a:moveTo>
                  <a:pt x="35601" y="1"/>
                </a:moveTo>
                <a:lnTo>
                  <a:pt x="0" y="45525"/>
                </a:lnTo>
                <a:lnTo>
                  <a:pt x="19218" y="45525"/>
                </a:lnTo>
                <a:lnTo>
                  <a:pt x="52613" y="1"/>
                </a:lnTo>
                <a:close/>
              </a:path>
            </a:pathLst>
          </a:custGeom>
          <a:solidFill>
            <a:schemeClr val="accent6">
              <a:alpha val="11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3086274" y="253950"/>
            <a:ext cx="797760" cy="688012"/>
          </a:xfrm>
          <a:custGeom>
            <a:avLst/>
            <a:gdLst/>
            <a:ahLst/>
            <a:cxnLst/>
            <a:rect l="l" t="t" r="r" b="b"/>
            <a:pathLst>
              <a:path w="52614" h="45526" extrusionOk="0">
                <a:moveTo>
                  <a:pt x="35601" y="1"/>
                </a:moveTo>
                <a:lnTo>
                  <a:pt x="1" y="45525"/>
                </a:lnTo>
                <a:lnTo>
                  <a:pt x="19187" y="45525"/>
                </a:lnTo>
                <a:lnTo>
                  <a:pt x="52614" y="1"/>
                </a:lnTo>
                <a:close/>
              </a:path>
            </a:pathLst>
          </a:custGeom>
          <a:solidFill>
            <a:schemeClr val="accent6">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a:off x="3319645" y="253950"/>
            <a:ext cx="793454" cy="688012"/>
          </a:xfrm>
          <a:custGeom>
            <a:avLst/>
            <a:gdLst/>
            <a:ahLst/>
            <a:cxnLst/>
            <a:rect l="l" t="t" r="r" b="b"/>
            <a:pathLst>
              <a:path w="52330" h="45526" extrusionOk="0">
                <a:moveTo>
                  <a:pt x="35601" y="1"/>
                </a:moveTo>
                <a:lnTo>
                  <a:pt x="0" y="45525"/>
                </a:lnTo>
                <a:lnTo>
                  <a:pt x="17863" y="45525"/>
                </a:lnTo>
                <a:lnTo>
                  <a:pt x="52330" y="1"/>
                </a:lnTo>
                <a:close/>
              </a:path>
            </a:pathLst>
          </a:custGeom>
          <a:solidFill>
            <a:schemeClr val="accent6">
              <a:alpha val="51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solidFill>
          <a:schemeClr val="dk2"/>
        </a:solidFill>
        <a:effectLst/>
      </p:bgPr>
    </p:bg>
    <p:spTree>
      <p:nvGrpSpPr>
        <p:cNvPr id="1" name="Shape 382"/>
        <p:cNvGrpSpPr/>
        <p:nvPr/>
      </p:nvGrpSpPr>
      <p:grpSpPr>
        <a:xfrm>
          <a:off x="0" y="0"/>
          <a:ext cx="0" cy="0"/>
          <a:chOff x="0" y="0"/>
          <a:chExt cx="0" cy="0"/>
        </a:xfrm>
      </p:grpSpPr>
      <p:sp>
        <p:nvSpPr>
          <p:cNvPr id="383" name="Google Shape;383;p24"/>
          <p:cNvSpPr/>
          <p:nvPr/>
        </p:nvSpPr>
        <p:spPr>
          <a:xfrm>
            <a:off x="260700" y="260850"/>
            <a:ext cx="8635500" cy="4621800"/>
          </a:xfrm>
          <a:prstGeom prst="roundRect">
            <a:avLst>
              <a:gd name="adj" fmla="val 5329"/>
            </a:avLst>
          </a:prstGeom>
          <a:solidFill>
            <a:schemeClr val="lt1"/>
          </a:solidFill>
          <a:ln>
            <a:noFill/>
          </a:ln>
          <a:effectLst>
            <a:outerShdw blurRad="242888" dist="95250" dir="5760000" algn="bl" rotWithShape="0">
              <a:schemeClr val="dk1">
                <a:alpha val="2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4"/>
          <p:cNvSpPr/>
          <p:nvPr/>
        </p:nvSpPr>
        <p:spPr>
          <a:xfrm>
            <a:off x="859775"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58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4"/>
          <p:cNvSpPr/>
          <p:nvPr/>
        </p:nvSpPr>
        <p:spPr>
          <a:xfrm>
            <a:off x="1517958" y="944250"/>
            <a:ext cx="3331938" cy="3938399"/>
          </a:xfrm>
          <a:custGeom>
            <a:avLst/>
            <a:gdLst/>
            <a:ahLst/>
            <a:cxnLst/>
            <a:rect l="l" t="t" r="r" b="b"/>
            <a:pathLst>
              <a:path w="44706" h="43888" extrusionOk="0">
                <a:moveTo>
                  <a:pt x="34309" y="1"/>
                </a:moveTo>
                <a:lnTo>
                  <a:pt x="0" y="43887"/>
                </a:lnTo>
                <a:lnTo>
                  <a:pt x="12508" y="43887"/>
                </a:lnTo>
                <a:lnTo>
                  <a:pt x="44706" y="1"/>
                </a:lnTo>
                <a:close/>
              </a:path>
            </a:pathLst>
          </a:custGeom>
          <a:solidFill>
            <a:schemeClr val="lt1">
              <a:alpha val="620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4"/>
          <p:cNvSpPr/>
          <p:nvPr/>
        </p:nvSpPr>
        <p:spPr>
          <a:xfrm>
            <a:off x="2235587" y="944250"/>
            <a:ext cx="3331938" cy="3938399"/>
          </a:xfrm>
          <a:custGeom>
            <a:avLst/>
            <a:gdLst/>
            <a:ahLst/>
            <a:cxnLst/>
            <a:rect l="l" t="t" r="r" b="b"/>
            <a:pathLst>
              <a:path w="44706" h="43888" extrusionOk="0">
                <a:moveTo>
                  <a:pt x="34309" y="1"/>
                </a:moveTo>
                <a:lnTo>
                  <a:pt x="0" y="43887"/>
                </a:lnTo>
                <a:lnTo>
                  <a:pt x="12476" y="43887"/>
                </a:lnTo>
                <a:lnTo>
                  <a:pt x="44706" y="1"/>
                </a:lnTo>
                <a:close/>
              </a:path>
            </a:pathLst>
          </a:custGeom>
          <a:solidFill>
            <a:schemeClr val="dk2">
              <a:alpha val="452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4"/>
          <p:cNvSpPr/>
          <p:nvPr/>
        </p:nvSpPr>
        <p:spPr>
          <a:xfrm>
            <a:off x="2960701" y="944250"/>
            <a:ext cx="3331938" cy="3938399"/>
          </a:xfrm>
          <a:custGeom>
            <a:avLst/>
            <a:gdLst/>
            <a:ahLst/>
            <a:cxnLst/>
            <a:rect l="l" t="t" r="r" b="b"/>
            <a:pathLst>
              <a:path w="44706" h="43888" extrusionOk="0">
                <a:moveTo>
                  <a:pt x="34309" y="1"/>
                </a:moveTo>
                <a:lnTo>
                  <a:pt x="0" y="43887"/>
                </a:lnTo>
                <a:lnTo>
                  <a:pt x="11499" y="43887"/>
                </a:lnTo>
                <a:lnTo>
                  <a:pt x="44706" y="1"/>
                </a:lnTo>
                <a:close/>
              </a:path>
            </a:pathLst>
          </a:custGeom>
          <a:solidFill>
            <a:schemeClr val="lt2">
              <a:alpha val="508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4"/>
          <p:cNvSpPr/>
          <p:nvPr/>
        </p:nvSpPr>
        <p:spPr>
          <a:xfrm rot="10800000">
            <a:off x="258150" y="253950"/>
            <a:ext cx="8638200" cy="690300"/>
          </a:xfrm>
          <a:prstGeom prst="round2SameRect">
            <a:avLst>
              <a:gd name="adj1" fmla="val 0"/>
              <a:gd name="adj2" fmla="val 3623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4"/>
          <p:cNvSpPr txBox="1">
            <a:spLocks noGrp="1"/>
          </p:cNvSpPr>
          <p:nvPr>
            <p:ph type="ctrTitle"/>
          </p:nvPr>
        </p:nvSpPr>
        <p:spPr>
          <a:xfrm>
            <a:off x="704850" y="1123950"/>
            <a:ext cx="7739100" cy="800100"/>
          </a:xfrm>
          <a:prstGeom prst="rect">
            <a:avLst/>
          </a:prstGeom>
        </p:spPr>
        <p:txBody>
          <a:bodyPr spcFirstLastPara="1" wrap="square" lIns="0" tIns="91425" rIns="91425" bIns="91425" anchor="t" anchorCtr="0">
            <a:noAutofit/>
          </a:bodyPr>
          <a:lstStyle>
            <a:lvl1pPr lvl="0" rtl="0">
              <a:lnSpc>
                <a:spcPct val="80000"/>
              </a:lnSpc>
              <a:spcBef>
                <a:spcPts val="0"/>
              </a:spcBef>
              <a:spcAft>
                <a:spcPts val="0"/>
              </a:spcAft>
              <a:buClr>
                <a:srgbClr val="191919"/>
              </a:buClr>
              <a:buSzPts val="5200"/>
              <a:buNone/>
              <a:defRPr sz="5000" b="1">
                <a:latin typeface="Barlow Semi Condensed"/>
                <a:ea typeface="Barlow Semi Condensed"/>
                <a:cs typeface="Barlow Semi Condensed"/>
                <a:sym typeface="Barlow Semi Condense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0" name="Google Shape;390;p24"/>
          <p:cNvSpPr txBox="1">
            <a:spLocks noGrp="1"/>
          </p:cNvSpPr>
          <p:nvPr>
            <p:ph type="title" idx="2"/>
          </p:nvPr>
        </p:nvSpPr>
        <p:spPr>
          <a:xfrm>
            <a:off x="699900" y="2025750"/>
            <a:ext cx="2185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b="1">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1" name="Google Shape;391;p24"/>
          <p:cNvSpPr txBox="1">
            <a:spLocks noGrp="1"/>
          </p:cNvSpPr>
          <p:nvPr>
            <p:ph type="subTitle" idx="1"/>
          </p:nvPr>
        </p:nvSpPr>
        <p:spPr>
          <a:xfrm>
            <a:off x="699900" y="2536075"/>
            <a:ext cx="2185200" cy="721500"/>
          </a:xfrm>
          <a:prstGeom prst="rect">
            <a:avLst/>
          </a:prstGeom>
          <a:solidFill>
            <a:schemeClr val="accent5"/>
          </a:solidFill>
        </p:spPr>
        <p:txBody>
          <a:bodyPr spcFirstLastPara="1" wrap="square" lIns="91425" tIns="91425" rIns="91425" bIns="91425" anchor="t" anchorCtr="0">
            <a:noAutofit/>
          </a:bodyPr>
          <a:lstStyle>
            <a:lvl1pPr lvl="0" rtl="0">
              <a:lnSpc>
                <a:spcPct val="85000"/>
              </a:lnSpc>
              <a:spcBef>
                <a:spcPts val="0"/>
              </a:spcBef>
              <a:spcAft>
                <a:spcPts val="0"/>
              </a:spcAft>
              <a:buSzPts val="1400"/>
              <a:buNone/>
              <a:defRPr sz="14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2" name="Google Shape;392;p24"/>
          <p:cNvSpPr txBox="1">
            <a:spLocks noGrp="1"/>
          </p:cNvSpPr>
          <p:nvPr>
            <p:ph type="title" idx="3"/>
          </p:nvPr>
        </p:nvSpPr>
        <p:spPr>
          <a:xfrm>
            <a:off x="699900" y="3462575"/>
            <a:ext cx="2185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b="1">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3" name="Google Shape;393;p24"/>
          <p:cNvSpPr txBox="1">
            <a:spLocks noGrp="1"/>
          </p:cNvSpPr>
          <p:nvPr>
            <p:ph type="subTitle" idx="4"/>
          </p:nvPr>
        </p:nvSpPr>
        <p:spPr>
          <a:xfrm>
            <a:off x="699900" y="3972900"/>
            <a:ext cx="2185200" cy="721500"/>
          </a:xfrm>
          <a:prstGeom prst="rect">
            <a:avLst/>
          </a:prstGeom>
          <a:solidFill>
            <a:schemeClr val="accent5"/>
          </a:solidFill>
        </p:spPr>
        <p:txBody>
          <a:bodyPr spcFirstLastPara="1" wrap="square" lIns="91425" tIns="91425" rIns="91425" bIns="91425" anchor="t" anchorCtr="0">
            <a:noAutofit/>
          </a:bodyPr>
          <a:lstStyle>
            <a:lvl1pPr lvl="0" rtl="0">
              <a:lnSpc>
                <a:spcPct val="85000"/>
              </a:lnSpc>
              <a:spcBef>
                <a:spcPts val="0"/>
              </a:spcBef>
              <a:spcAft>
                <a:spcPts val="0"/>
              </a:spcAft>
              <a:buSzPts val="1400"/>
              <a:buNone/>
              <a:defRPr sz="14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4" name="Google Shape;394;p24"/>
          <p:cNvSpPr txBox="1">
            <a:spLocks noGrp="1"/>
          </p:cNvSpPr>
          <p:nvPr>
            <p:ph type="title" idx="5"/>
          </p:nvPr>
        </p:nvSpPr>
        <p:spPr>
          <a:xfrm>
            <a:off x="3479400" y="2025750"/>
            <a:ext cx="2185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b="1">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5" name="Google Shape;395;p24"/>
          <p:cNvSpPr txBox="1">
            <a:spLocks noGrp="1"/>
          </p:cNvSpPr>
          <p:nvPr>
            <p:ph type="subTitle" idx="6"/>
          </p:nvPr>
        </p:nvSpPr>
        <p:spPr>
          <a:xfrm>
            <a:off x="3479400" y="2536075"/>
            <a:ext cx="2185200" cy="721500"/>
          </a:xfrm>
          <a:prstGeom prst="rect">
            <a:avLst/>
          </a:prstGeom>
          <a:solidFill>
            <a:schemeClr val="accent5"/>
          </a:solidFill>
        </p:spPr>
        <p:txBody>
          <a:bodyPr spcFirstLastPara="1" wrap="square" lIns="91425" tIns="91425" rIns="91425" bIns="91425" anchor="t" anchorCtr="0">
            <a:noAutofit/>
          </a:bodyPr>
          <a:lstStyle>
            <a:lvl1pPr lvl="0" rtl="0">
              <a:lnSpc>
                <a:spcPct val="85000"/>
              </a:lnSpc>
              <a:spcBef>
                <a:spcPts val="0"/>
              </a:spcBef>
              <a:spcAft>
                <a:spcPts val="0"/>
              </a:spcAft>
              <a:buSzPts val="1400"/>
              <a:buNone/>
              <a:defRPr sz="14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6" name="Google Shape;396;p24"/>
          <p:cNvSpPr txBox="1">
            <a:spLocks noGrp="1"/>
          </p:cNvSpPr>
          <p:nvPr>
            <p:ph type="title" idx="7"/>
          </p:nvPr>
        </p:nvSpPr>
        <p:spPr>
          <a:xfrm>
            <a:off x="3479400" y="3462575"/>
            <a:ext cx="2185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b="1">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7" name="Google Shape;397;p24"/>
          <p:cNvSpPr txBox="1">
            <a:spLocks noGrp="1"/>
          </p:cNvSpPr>
          <p:nvPr>
            <p:ph type="subTitle" idx="8"/>
          </p:nvPr>
        </p:nvSpPr>
        <p:spPr>
          <a:xfrm>
            <a:off x="3479400" y="3972900"/>
            <a:ext cx="2185200" cy="721500"/>
          </a:xfrm>
          <a:prstGeom prst="rect">
            <a:avLst/>
          </a:prstGeom>
          <a:solidFill>
            <a:schemeClr val="accent5"/>
          </a:solidFill>
        </p:spPr>
        <p:txBody>
          <a:bodyPr spcFirstLastPara="1" wrap="square" lIns="91425" tIns="91425" rIns="91425" bIns="91425" anchor="t" anchorCtr="0">
            <a:noAutofit/>
          </a:bodyPr>
          <a:lstStyle>
            <a:lvl1pPr lvl="0" rtl="0">
              <a:lnSpc>
                <a:spcPct val="85000"/>
              </a:lnSpc>
              <a:spcBef>
                <a:spcPts val="0"/>
              </a:spcBef>
              <a:spcAft>
                <a:spcPts val="0"/>
              </a:spcAft>
              <a:buSzPts val="1400"/>
              <a:buNone/>
              <a:defRPr sz="14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8" name="Google Shape;398;p24"/>
          <p:cNvSpPr txBox="1">
            <a:spLocks noGrp="1"/>
          </p:cNvSpPr>
          <p:nvPr>
            <p:ph type="title" idx="9"/>
          </p:nvPr>
        </p:nvSpPr>
        <p:spPr>
          <a:xfrm>
            <a:off x="6258900" y="2025750"/>
            <a:ext cx="2185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b="1">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9" name="Google Shape;399;p24"/>
          <p:cNvSpPr txBox="1">
            <a:spLocks noGrp="1"/>
          </p:cNvSpPr>
          <p:nvPr>
            <p:ph type="subTitle" idx="13"/>
          </p:nvPr>
        </p:nvSpPr>
        <p:spPr>
          <a:xfrm>
            <a:off x="6258900" y="2536075"/>
            <a:ext cx="2185200" cy="721500"/>
          </a:xfrm>
          <a:prstGeom prst="rect">
            <a:avLst/>
          </a:prstGeom>
          <a:solidFill>
            <a:schemeClr val="accent5"/>
          </a:solidFill>
        </p:spPr>
        <p:txBody>
          <a:bodyPr spcFirstLastPara="1" wrap="square" lIns="91425" tIns="91425" rIns="91425" bIns="91425" anchor="t" anchorCtr="0">
            <a:noAutofit/>
          </a:bodyPr>
          <a:lstStyle>
            <a:lvl1pPr lvl="0" rtl="0">
              <a:lnSpc>
                <a:spcPct val="85000"/>
              </a:lnSpc>
              <a:spcBef>
                <a:spcPts val="0"/>
              </a:spcBef>
              <a:spcAft>
                <a:spcPts val="0"/>
              </a:spcAft>
              <a:buSzPts val="1400"/>
              <a:buNone/>
              <a:defRPr sz="14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0" name="Google Shape;400;p24"/>
          <p:cNvSpPr txBox="1">
            <a:spLocks noGrp="1"/>
          </p:cNvSpPr>
          <p:nvPr>
            <p:ph type="title" idx="14"/>
          </p:nvPr>
        </p:nvSpPr>
        <p:spPr>
          <a:xfrm>
            <a:off x="6258900" y="3462575"/>
            <a:ext cx="2185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b="1">
                <a:latin typeface="Barlow Semi Condensed"/>
                <a:ea typeface="Barlow Semi Condensed"/>
                <a:cs typeface="Barlow Semi Condensed"/>
                <a:sym typeface="Barlow Semi Condense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1" name="Google Shape;401;p24"/>
          <p:cNvSpPr txBox="1">
            <a:spLocks noGrp="1"/>
          </p:cNvSpPr>
          <p:nvPr>
            <p:ph type="subTitle" idx="15"/>
          </p:nvPr>
        </p:nvSpPr>
        <p:spPr>
          <a:xfrm>
            <a:off x="6258900" y="3972900"/>
            <a:ext cx="2185200" cy="721500"/>
          </a:xfrm>
          <a:prstGeom prst="rect">
            <a:avLst/>
          </a:prstGeom>
          <a:solidFill>
            <a:schemeClr val="accent5"/>
          </a:solidFill>
        </p:spPr>
        <p:txBody>
          <a:bodyPr spcFirstLastPara="1" wrap="square" lIns="91425" tIns="91425" rIns="91425" bIns="91425" anchor="t" anchorCtr="0">
            <a:noAutofit/>
          </a:bodyPr>
          <a:lstStyle>
            <a:lvl1pPr lvl="0" rtl="0">
              <a:lnSpc>
                <a:spcPct val="85000"/>
              </a:lnSpc>
              <a:spcBef>
                <a:spcPts val="0"/>
              </a:spcBef>
              <a:spcAft>
                <a:spcPts val="0"/>
              </a:spcAft>
              <a:buSzPts val="1400"/>
              <a:buNone/>
              <a:defRPr sz="1400" b="1">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2" name="Google Shape;402;p24"/>
          <p:cNvSpPr/>
          <p:nvPr/>
        </p:nvSpPr>
        <p:spPr>
          <a:xfrm>
            <a:off x="2579425" y="253950"/>
            <a:ext cx="797760" cy="688012"/>
          </a:xfrm>
          <a:custGeom>
            <a:avLst/>
            <a:gdLst/>
            <a:ahLst/>
            <a:cxnLst/>
            <a:rect l="l" t="t" r="r" b="b"/>
            <a:pathLst>
              <a:path w="52614" h="45526" extrusionOk="0">
                <a:moveTo>
                  <a:pt x="35601" y="1"/>
                </a:moveTo>
                <a:lnTo>
                  <a:pt x="1" y="45525"/>
                </a:lnTo>
                <a:lnTo>
                  <a:pt x="19219" y="45525"/>
                </a:lnTo>
                <a:lnTo>
                  <a:pt x="52614" y="1"/>
                </a:lnTo>
                <a:close/>
              </a:path>
            </a:pathLst>
          </a:custGeom>
          <a:solidFill>
            <a:schemeClr val="accent6">
              <a:alpha val="5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4"/>
          <p:cNvSpPr/>
          <p:nvPr/>
        </p:nvSpPr>
        <p:spPr>
          <a:xfrm>
            <a:off x="2830946" y="253950"/>
            <a:ext cx="797760" cy="688012"/>
          </a:xfrm>
          <a:custGeom>
            <a:avLst/>
            <a:gdLst/>
            <a:ahLst/>
            <a:cxnLst/>
            <a:rect l="l" t="t" r="r" b="b"/>
            <a:pathLst>
              <a:path w="52614" h="45526" extrusionOk="0">
                <a:moveTo>
                  <a:pt x="35601" y="1"/>
                </a:moveTo>
                <a:lnTo>
                  <a:pt x="0" y="45525"/>
                </a:lnTo>
                <a:lnTo>
                  <a:pt x="19218" y="45525"/>
                </a:lnTo>
                <a:lnTo>
                  <a:pt x="52613" y="1"/>
                </a:lnTo>
                <a:close/>
              </a:path>
            </a:pathLst>
          </a:custGeom>
          <a:solidFill>
            <a:schemeClr val="accent6">
              <a:alpha val="111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4"/>
          <p:cNvSpPr/>
          <p:nvPr/>
        </p:nvSpPr>
        <p:spPr>
          <a:xfrm>
            <a:off x="3086274" y="253950"/>
            <a:ext cx="797760" cy="688012"/>
          </a:xfrm>
          <a:custGeom>
            <a:avLst/>
            <a:gdLst/>
            <a:ahLst/>
            <a:cxnLst/>
            <a:rect l="l" t="t" r="r" b="b"/>
            <a:pathLst>
              <a:path w="52614" h="45526" extrusionOk="0">
                <a:moveTo>
                  <a:pt x="35601" y="1"/>
                </a:moveTo>
                <a:lnTo>
                  <a:pt x="1" y="45525"/>
                </a:lnTo>
                <a:lnTo>
                  <a:pt x="19187" y="45525"/>
                </a:lnTo>
                <a:lnTo>
                  <a:pt x="52614" y="1"/>
                </a:lnTo>
                <a:close/>
              </a:path>
            </a:pathLst>
          </a:custGeom>
          <a:solidFill>
            <a:schemeClr val="accent6">
              <a:alpha val="290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4"/>
          <p:cNvSpPr/>
          <p:nvPr/>
        </p:nvSpPr>
        <p:spPr>
          <a:xfrm>
            <a:off x="3319645" y="253950"/>
            <a:ext cx="793454" cy="688012"/>
          </a:xfrm>
          <a:custGeom>
            <a:avLst/>
            <a:gdLst/>
            <a:ahLst/>
            <a:cxnLst/>
            <a:rect l="l" t="t" r="r" b="b"/>
            <a:pathLst>
              <a:path w="52330" h="45526" extrusionOk="0">
                <a:moveTo>
                  <a:pt x="35601" y="1"/>
                </a:moveTo>
                <a:lnTo>
                  <a:pt x="0" y="45525"/>
                </a:lnTo>
                <a:lnTo>
                  <a:pt x="17863" y="45525"/>
                </a:lnTo>
                <a:lnTo>
                  <a:pt x="52330" y="1"/>
                </a:lnTo>
                <a:close/>
              </a:path>
            </a:pathLst>
          </a:custGeom>
          <a:solidFill>
            <a:schemeClr val="accent6">
              <a:alpha val="514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Barlow Semi Condensed SemiBold"/>
              <a:buNone/>
              <a:defRPr sz="3200">
                <a:solidFill>
                  <a:schemeClr val="dk1"/>
                </a:solidFill>
                <a:latin typeface="Barlow Semi Condensed SemiBold"/>
                <a:ea typeface="Barlow Semi Condensed SemiBold"/>
                <a:cs typeface="Barlow Semi Condensed SemiBold"/>
                <a:sym typeface="Barlow Semi Condensed SemiBold"/>
              </a:defRPr>
            </a:lvl1pPr>
            <a:lvl2pPr lvl="1" rtl="0">
              <a:spcBef>
                <a:spcPts val="0"/>
              </a:spcBef>
              <a:spcAft>
                <a:spcPts val="0"/>
              </a:spcAft>
              <a:buClr>
                <a:schemeClr val="dk1"/>
              </a:buClr>
              <a:buSzPts val="3200"/>
              <a:buFont typeface="Barlow Semi Condensed SemiBold"/>
              <a:buNone/>
              <a:defRPr sz="3200">
                <a:solidFill>
                  <a:schemeClr val="dk1"/>
                </a:solidFill>
                <a:latin typeface="Barlow Semi Condensed SemiBold"/>
                <a:ea typeface="Barlow Semi Condensed SemiBold"/>
                <a:cs typeface="Barlow Semi Condensed SemiBold"/>
                <a:sym typeface="Barlow Semi Condensed SemiBold"/>
              </a:defRPr>
            </a:lvl2pPr>
            <a:lvl3pPr lvl="2" rtl="0">
              <a:spcBef>
                <a:spcPts val="0"/>
              </a:spcBef>
              <a:spcAft>
                <a:spcPts val="0"/>
              </a:spcAft>
              <a:buClr>
                <a:schemeClr val="dk1"/>
              </a:buClr>
              <a:buSzPts val="3200"/>
              <a:buFont typeface="Barlow Semi Condensed SemiBold"/>
              <a:buNone/>
              <a:defRPr sz="3200">
                <a:solidFill>
                  <a:schemeClr val="dk1"/>
                </a:solidFill>
                <a:latin typeface="Barlow Semi Condensed SemiBold"/>
                <a:ea typeface="Barlow Semi Condensed SemiBold"/>
                <a:cs typeface="Barlow Semi Condensed SemiBold"/>
                <a:sym typeface="Barlow Semi Condensed SemiBold"/>
              </a:defRPr>
            </a:lvl3pPr>
            <a:lvl4pPr lvl="3" rtl="0">
              <a:spcBef>
                <a:spcPts val="0"/>
              </a:spcBef>
              <a:spcAft>
                <a:spcPts val="0"/>
              </a:spcAft>
              <a:buClr>
                <a:schemeClr val="dk1"/>
              </a:buClr>
              <a:buSzPts val="3200"/>
              <a:buFont typeface="Barlow Semi Condensed SemiBold"/>
              <a:buNone/>
              <a:defRPr sz="3200">
                <a:solidFill>
                  <a:schemeClr val="dk1"/>
                </a:solidFill>
                <a:latin typeface="Barlow Semi Condensed SemiBold"/>
                <a:ea typeface="Barlow Semi Condensed SemiBold"/>
                <a:cs typeface="Barlow Semi Condensed SemiBold"/>
                <a:sym typeface="Barlow Semi Condensed SemiBold"/>
              </a:defRPr>
            </a:lvl4pPr>
            <a:lvl5pPr lvl="4" rtl="0">
              <a:spcBef>
                <a:spcPts val="0"/>
              </a:spcBef>
              <a:spcAft>
                <a:spcPts val="0"/>
              </a:spcAft>
              <a:buClr>
                <a:schemeClr val="dk1"/>
              </a:buClr>
              <a:buSzPts val="3200"/>
              <a:buFont typeface="Barlow Semi Condensed SemiBold"/>
              <a:buNone/>
              <a:defRPr sz="3200">
                <a:solidFill>
                  <a:schemeClr val="dk1"/>
                </a:solidFill>
                <a:latin typeface="Barlow Semi Condensed SemiBold"/>
                <a:ea typeface="Barlow Semi Condensed SemiBold"/>
                <a:cs typeface="Barlow Semi Condensed SemiBold"/>
                <a:sym typeface="Barlow Semi Condensed SemiBold"/>
              </a:defRPr>
            </a:lvl5pPr>
            <a:lvl6pPr lvl="5" rtl="0">
              <a:spcBef>
                <a:spcPts val="0"/>
              </a:spcBef>
              <a:spcAft>
                <a:spcPts val="0"/>
              </a:spcAft>
              <a:buClr>
                <a:schemeClr val="dk1"/>
              </a:buClr>
              <a:buSzPts val="3200"/>
              <a:buFont typeface="Barlow Semi Condensed SemiBold"/>
              <a:buNone/>
              <a:defRPr sz="3200">
                <a:solidFill>
                  <a:schemeClr val="dk1"/>
                </a:solidFill>
                <a:latin typeface="Barlow Semi Condensed SemiBold"/>
                <a:ea typeface="Barlow Semi Condensed SemiBold"/>
                <a:cs typeface="Barlow Semi Condensed SemiBold"/>
                <a:sym typeface="Barlow Semi Condensed SemiBold"/>
              </a:defRPr>
            </a:lvl6pPr>
            <a:lvl7pPr lvl="6" rtl="0">
              <a:spcBef>
                <a:spcPts val="0"/>
              </a:spcBef>
              <a:spcAft>
                <a:spcPts val="0"/>
              </a:spcAft>
              <a:buClr>
                <a:schemeClr val="dk1"/>
              </a:buClr>
              <a:buSzPts val="3200"/>
              <a:buFont typeface="Barlow Semi Condensed SemiBold"/>
              <a:buNone/>
              <a:defRPr sz="3200">
                <a:solidFill>
                  <a:schemeClr val="dk1"/>
                </a:solidFill>
                <a:latin typeface="Barlow Semi Condensed SemiBold"/>
                <a:ea typeface="Barlow Semi Condensed SemiBold"/>
                <a:cs typeface="Barlow Semi Condensed SemiBold"/>
                <a:sym typeface="Barlow Semi Condensed SemiBold"/>
              </a:defRPr>
            </a:lvl7pPr>
            <a:lvl8pPr lvl="7" rtl="0">
              <a:spcBef>
                <a:spcPts val="0"/>
              </a:spcBef>
              <a:spcAft>
                <a:spcPts val="0"/>
              </a:spcAft>
              <a:buClr>
                <a:schemeClr val="dk1"/>
              </a:buClr>
              <a:buSzPts val="3200"/>
              <a:buFont typeface="Barlow Semi Condensed SemiBold"/>
              <a:buNone/>
              <a:defRPr sz="3200">
                <a:solidFill>
                  <a:schemeClr val="dk1"/>
                </a:solidFill>
                <a:latin typeface="Barlow Semi Condensed SemiBold"/>
                <a:ea typeface="Barlow Semi Condensed SemiBold"/>
                <a:cs typeface="Barlow Semi Condensed SemiBold"/>
                <a:sym typeface="Barlow Semi Condensed SemiBold"/>
              </a:defRPr>
            </a:lvl8pPr>
            <a:lvl9pPr lvl="8" rtl="0">
              <a:spcBef>
                <a:spcPts val="0"/>
              </a:spcBef>
              <a:spcAft>
                <a:spcPts val="0"/>
              </a:spcAft>
              <a:buClr>
                <a:schemeClr val="dk1"/>
              </a:buClr>
              <a:buSzPts val="3200"/>
              <a:buFont typeface="Barlow Semi Condensed SemiBold"/>
              <a:buNone/>
              <a:defRPr sz="3200">
                <a:solidFill>
                  <a:schemeClr val="dk1"/>
                </a:solidFill>
                <a:latin typeface="Barlow Semi Condensed SemiBold"/>
                <a:ea typeface="Barlow Semi Condensed SemiBold"/>
                <a:cs typeface="Barlow Semi Condensed SemiBold"/>
                <a:sym typeface="Barlow Semi Condensed SemiBold"/>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1pPr>
            <a:lvl2pPr marL="914400" lvl="1" indent="-317500">
              <a:lnSpc>
                <a:spcPct val="115000"/>
              </a:lnSpc>
              <a:spcBef>
                <a:spcPts val="160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2pPr>
            <a:lvl3pPr marL="1371600" lvl="2" indent="-317500">
              <a:lnSpc>
                <a:spcPct val="115000"/>
              </a:lnSpc>
              <a:spcBef>
                <a:spcPts val="160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3pPr>
            <a:lvl4pPr marL="1828800" lvl="3" indent="-317500">
              <a:lnSpc>
                <a:spcPct val="115000"/>
              </a:lnSpc>
              <a:spcBef>
                <a:spcPts val="160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4pPr>
            <a:lvl5pPr marL="2286000" lvl="4" indent="-317500">
              <a:lnSpc>
                <a:spcPct val="115000"/>
              </a:lnSpc>
              <a:spcBef>
                <a:spcPts val="160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5pPr>
            <a:lvl6pPr marL="2743200" lvl="5" indent="-317500">
              <a:lnSpc>
                <a:spcPct val="115000"/>
              </a:lnSpc>
              <a:spcBef>
                <a:spcPts val="160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6pPr>
            <a:lvl7pPr marL="3200400" lvl="6" indent="-317500">
              <a:lnSpc>
                <a:spcPct val="115000"/>
              </a:lnSpc>
              <a:spcBef>
                <a:spcPts val="160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7pPr>
            <a:lvl8pPr marL="3657600" lvl="7" indent="-317500">
              <a:lnSpc>
                <a:spcPct val="115000"/>
              </a:lnSpc>
              <a:spcBef>
                <a:spcPts val="1600"/>
              </a:spcBef>
              <a:spcAft>
                <a:spcPts val="0"/>
              </a:spcAft>
              <a:buClr>
                <a:schemeClr val="dk1"/>
              </a:buClr>
              <a:buSzPts val="1400"/>
              <a:buFont typeface="Cutive Mono"/>
              <a:buChar char="○"/>
              <a:defRPr>
                <a:solidFill>
                  <a:schemeClr val="dk1"/>
                </a:solidFill>
                <a:latin typeface="Cutive Mono"/>
                <a:ea typeface="Cutive Mono"/>
                <a:cs typeface="Cutive Mono"/>
                <a:sym typeface="Cutive Mono"/>
              </a:defRPr>
            </a:lvl8pPr>
            <a:lvl9pPr marL="4114800" lvl="8" indent="-317500">
              <a:lnSpc>
                <a:spcPct val="115000"/>
              </a:lnSpc>
              <a:spcBef>
                <a:spcPts val="1600"/>
              </a:spcBef>
              <a:spcAft>
                <a:spcPts val="1600"/>
              </a:spcAft>
              <a:buClr>
                <a:schemeClr val="dk1"/>
              </a:buClr>
              <a:buSzPts val="1400"/>
              <a:buFont typeface="Cutive Mono"/>
              <a:buChar char="■"/>
              <a:defRPr>
                <a:solidFill>
                  <a:schemeClr val="dk1"/>
                </a:solidFill>
                <a:latin typeface="Cutive Mono"/>
                <a:ea typeface="Cutive Mono"/>
                <a:cs typeface="Cutive Mono"/>
                <a:sym typeface="Cutive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9" r:id="rId5"/>
    <p:sldLayoutId id="2147483660" r:id="rId6"/>
    <p:sldLayoutId id="2147483661" r:id="rId7"/>
    <p:sldLayoutId id="2147483664" r:id="rId8"/>
    <p:sldLayoutId id="2147483670" r:id="rId9"/>
    <p:sldLayoutId id="2147483671" r:id="rId10"/>
    <p:sldLayoutId id="2147483672" r:id="rId11"/>
    <p:sldLayoutId id="2147483673" r:id="rId12"/>
    <p:sldLayoutId id="2147483674" r:id="rId13"/>
    <p:sldLayoutId id="214748367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5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10.xml"/><Relationship Id="rId5"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2"/>
          <p:cNvSpPr txBox="1">
            <a:spLocks noGrp="1"/>
          </p:cNvSpPr>
          <p:nvPr>
            <p:ph type="ctrTitle"/>
          </p:nvPr>
        </p:nvSpPr>
        <p:spPr>
          <a:xfrm>
            <a:off x="574551" y="510278"/>
            <a:ext cx="4862400" cy="2589600"/>
          </a:xfrm>
          <a:prstGeom prst="rect">
            <a:avLst/>
          </a:prstGeom>
        </p:spPr>
        <p:txBody>
          <a:bodyPr spcFirstLastPara="1" wrap="square" lIns="0" tIns="91425" rIns="91425" bIns="91425" anchor="b" anchorCtr="0">
            <a:noAutofit/>
          </a:bodyPr>
          <a:lstStyle/>
          <a:p>
            <a:pPr marL="0" lvl="0" indent="0" rtl="0">
              <a:spcBef>
                <a:spcPts val="0"/>
              </a:spcBef>
              <a:spcAft>
                <a:spcPts val="0"/>
              </a:spcAft>
              <a:buNone/>
            </a:pPr>
            <a:r>
              <a:rPr lang="en-SG" sz="6600"/>
              <a:t>Flight Delay Prediction</a:t>
            </a:r>
          </a:p>
        </p:txBody>
      </p:sp>
      <p:grpSp>
        <p:nvGrpSpPr>
          <p:cNvPr id="475" name="Google Shape;475;p32"/>
          <p:cNvGrpSpPr/>
          <p:nvPr/>
        </p:nvGrpSpPr>
        <p:grpSpPr>
          <a:xfrm>
            <a:off x="699900" y="421100"/>
            <a:ext cx="1389637" cy="355999"/>
            <a:chOff x="699900" y="446700"/>
            <a:chExt cx="1389637" cy="355999"/>
          </a:xfrm>
        </p:grpSpPr>
        <p:sp>
          <p:nvSpPr>
            <p:cNvPr id="476" name="Google Shape;476;p32"/>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733762" y="446700"/>
              <a:ext cx="356005" cy="355995"/>
            </a:xfrm>
            <a:custGeom>
              <a:avLst/>
              <a:gdLst/>
              <a:ahLst/>
              <a:cxnLst/>
              <a:rect l="l" t="t" r="r" b="b"/>
              <a:pathLst>
                <a:path w="36106" h="36105" extrusionOk="0">
                  <a:moveTo>
                    <a:pt x="18053" y="0"/>
                  </a:moveTo>
                  <a:cubicBezTo>
                    <a:pt x="8066" y="0"/>
                    <a:pt x="1" y="8097"/>
                    <a:pt x="1" y="18052"/>
                  </a:cubicBezTo>
                  <a:cubicBezTo>
                    <a:pt x="1" y="21266"/>
                    <a:pt x="852" y="24290"/>
                    <a:pt x="2332" y="26905"/>
                  </a:cubicBezTo>
                  <a:cubicBezTo>
                    <a:pt x="5388" y="32387"/>
                    <a:pt x="11280" y="36105"/>
                    <a:pt x="18053" y="36105"/>
                  </a:cubicBezTo>
                  <a:cubicBezTo>
                    <a:pt x="28009" y="36105"/>
                    <a:pt x="36106" y="28008"/>
                    <a:pt x="36106" y="18052"/>
                  </a:cubicBezTo>
                  <a:cubicBezTo>
                    <a:pt x="36106" y="11310"/>
                    <a:pt x="32388" y="5419"/>
                    <a:pt x="26906" y="2331"/>
                  </a:cubicBezTo>
                  <a:cubicBezTo>
                    <a:pt x="24291" y="851"/>
                    <a:pt x="21267" y="0"/>
                    <a:pt x="18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733762" y="446700"/>
              <a:ext cx="288287" cy="288277"/>
            </a:xfrm>
            <a:custGeom>
              <a:avLst/>
              <a:gdLst/>
              <a:ahLst/>
              <a:cxnLst/>
              <a:rect l="l" t="t" r="r" b="b"/>
              <a:pathLst>
                <a:path w="29238" h="29237" extrusionOk="0">
                  <a:moveTo>
                    <a:pt x="18053" y="0"/>
                  </a:moveTo>
                  <a:cubicBezTo>
                    <a:pt x="8066" y="0"/>
                    <a:pt x="1" y="8097"/>
                    <a:pt x="1" y="18052"/>
                  </a:cubicBezTo>
                  <a:cubicBezTo>
                    <a:pt x="1" y="21266"/>
                    <a:pt x="852" y="24290"/>
                    <a:pt x="2332" y="26905"/>
                  </a:cubicBezTo>
                  <a:cubicBezTo>
                    <a:pt x="4947" y="28386"/>
                    <a:pt x="7972" y="29237"/>
                    <a:pt x="11185" y="29237"/>
                  </a:cubicBezTo>
                  <a:cubicBezTo>
                    <a:pt x="21141" y="29237"/>
                    <a:pt x="29238" y="21140"/>
                    <a:pt x="29238" y="11184"/>
                  </a:cubicBezTo>
                  <a:cubicBezTo>
                    <a:pt x="29238" y="7971"/>
                    <a:pt x="28387" y="4946"/>
                    <a:pt x="26906" y="2331"/>
                  </a:cubicBezTo>
                  <a:cubicBezTo>
                    <a:pt x="24291" y="851"/>
                    <a:pt x="21267" y="0"/>
                    <a:pt x="18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699900" y="494229"/>
              <a:ext cx="416269" cy="308470"/>
            </a:xfrm>
            <a:custGeom>
              <a:avLst/>
              <a:gdLst/>
              <a:ahLst/>
              <a:cxnLst/>
              <a:rect l="l" t="t" r="r" b="b"/>
              <a:pathLst>
                <a:path w="42218" h="31285" extrusionOk="0">
                  <a:moveTo>
                    <a:pt x="42218" y="0"/>
                  </a:moveTo>
                  <a:cubicBezTo>
                    <a:pt x="6901" y="0"/>
                    <a:pt x="1" y="23913"/>
                    <a:pt x="1" y="23913"/>
                  </a:cubicBezTo>
                  <a:lnTo>
                    <a:pt x="6932" y="24259"/>
                  </a:lnTo>
                  <a:lnTo>
                    <a:pt x="11910" y="31285"/>
                  </a:lnTo>
                  <a:cubicBezTo>
                    <a:pt x="11910" y="31285"/>
                    <a:pt x="15627" y="9798"/>
                    <a:pt x="4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768255" y="494229"/>
              <a:ext cx="347920" cy="308470"/>
            </a:xfrm>
            <a:custGeom>
              <a:avLst/>
              <a:gdLst/>
              <a:ahLst/>
              <a:cxnLst/>
              <a:rect l="l" t="t" r="r" b="b"/>
              <a:pathLst>
                <a:path w="35286" h="31285" extrusionOk="0">
                  <a:moveTo>
                    <a:pt x="35286" y="0"/>
                  </a:moveTo>
                  <a:lnTo>
                    <a:pt x="35286" y="0"/>
                  </a:lnTo>
                  <a:cubicBezTo>
                    <a:pt x="6931" y="7404"/>
                    <a:pt x="0" y="24259"/>
                    <a:pt x="0" y="24259"/>
                  </a:cubicBezTo>
                  <a:lnTo>
                    <a:pt x="4978" y="31285"/>
                  </a:lnTo>
                  <a:cubicBezTo>
                    <a:pt x="4978" y="31285"/>
                    <a:pt x="8695" y="9798"/>
                    <a:pt x="35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32"/>
          <p:cNvGrpSpPr/>
          <p:nvPr/>
        </p:nvGrpSpPr>
        <p:grpSpPr>
          <a:xfrm>
            <a:off x="6736087" y="3753190"/>
            <a:ext cx="1875726" cy="943599"/>
            <a:chOff x="6762967" y="-1341310"/>
            <a:chExt cx="1875726" cy="943599"/>
          </a:xfrm>
        </p:grpSpPr>
        <p:sp>
          <p:nvSpPr>
            <p:cNvPr id="488" name="Google Shape;488;p32"/>
            <p:cNvSpPr/>
            <p:nvPr/>
          </p:nvSpPr>
          <p:spPr>
            <a:xfrm>
              <a:off x="8596791"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8387518" y="-1341310"/>
              <a:ext cx="99021" cy="943599"/>
            </a:xfrm>
            <a:custGeom>
              <a:avLst/>
              <a:gdLst/>
              <a:ahLst/>
              <a:cxnLst/>
              <a:rect l="l" t="t" r="r" b="b"/>
              <a:pathLst>
                <a:path w="820" h="7814" extrusionOk="0">
                  <a:moveTo>
                    <a:pt x="0" y="0"/>
                  </a:moveTo>
                  <a:lnTo>
                    <a:pt x="0" y="7814"/>
                  </a:lnTo>
                  <a:lnTo>
                    <a:pt x="820" y="7814"/>
                  </a:lnTo>
                  <a:lnTo>
                    <a:pt x="8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7314708" y="-1341310"/>
              <a:ext cx="99021" cy="943599"/>
            </a:xfrm>
            <a:custGeom>
              <a:avLst/>
              <a:gdLst/>
              <a:ahLst/>
              <a:cxnLst/>
              <a:rect l="l" t="t" r="r" b="b"/>
              <a:pathLst>
                <a:path w="820" h="7814" extrusionOk="0">
                  <a:moveTo>
                    <a:pt x="0" y="0"/>
                  </a:moveTo>
                  <a:lnTo>
                    <a:pt x="0" y="7814"/>
                  </a:lnTo>
                  <a:lnTo>
                    <a:pt x="819" y="7814"/>
                  </a:lnTo>
                  <a:lnTo>
                    <a:pt x="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7695095" y="-1341310"/>
              <a:ext cx="186570" cy="943599"/>
            </a:xfrm>
            <a:custGeom>
              <a:avLst/>
              <a:gdLst/>
              <a:ahLst/>
              <a:cxnLst/>
              <a:rect l="l" t="t" r="r" b="b"/>
              <a:pathLst>
                <a:path w="1545" h="7814" extrusionOk="0">
                  <a:moveTo>
                    <a:pt x="1" y="0"/>
                  </a:moveTo>
                  <a:lnTo>
                    <a:pt x="1" y="7814"/>
                  </a:lnTo>
                  <a:lnTo>
                    <a:pt x="1544" y="7814"/>
                  </a:lnTo>
                  <a:lnTo>
                    <a:pt x="1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8265795"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8170638"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8075481" y="-1341310"/>
              <a:ext cx="42024" cy="943599"/>
            </a:xfrm>
            <a:custGeom>
              <a:avLst/>
              <a:gdLst/>
              <a:ahLst/>
              <a:cxnLst/>
              <a:rect l="l" t="t" r="r" b="b"/>
              <a:pathLst>
                <a:path w="348" h="7814" extrusionOk="0">
                  <a:moveTo>
                    <a:pt x="1" y="0"/>
                  </a:moveTo>
                  <a:lnTo>
                    <a:pt x="1" y="7814"/>
                  </a:lnTo>
                  <a:lnTo>
                    <a:pt x="348" y="7814"/>
                  </a:ln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7980445" y="-1341310"/>
              <a:ext cx="38159" cy="943599"/>
            </a:xfrm>
            <a:custGeom>
              <a:avLst/>
              <a:gdLst/>
              <a:ahLst/>
              <a:cxnLst/>
              <a:rect l="l" t="t" r="r" b="b"/>
              <a:pathLst>
                <a:path w="316" h="7814" extrusionOk="0">
                  <a:moveTo>
                    <a:pt x="0" y="0"/>
                  </a:moveTo>
                  <a:lnTo>
                    <a:pt x="0" y="7814"/>
                  </a:lnTo>
                  <a:lnTo>
                    <a:pt x="315" y="7814"/>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7170041" y="-1341310"/>
              <a:ext cx="99021" cy="943599"/>
            </a:xfrm>
            <a:custGeom>
              <a:avLst/>
              <a:gdLst/>
              <a:ahLst/>
              <a:cxnLst/>
              <a:rect l="l" t="t" r="r" b="b"/>
              <a:pathLst>
                <a:path w="820" h="7814" extrusionOk="0">
                  <a:moveTo>
                    <a:pt x="1" y="0"/>
                  </a:moveTo>
                  <a:lnTo>
                    <a:pt x="1" y="7814"/>
                  </a:lnTo>
                  <a:lnTo>
                    <a:pt x="820" y="7814"/>
                  </a:lnTo>
                  <a:lnTo>
                    <a:pt x="8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7048317"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6953281"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6858124"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6762967"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7611410" y="-1341310"/>
              <a:ext cx="38159" cy="943599"/>
            </a:xfrm>
            <a:custGeom>
              <a:avLst/>
              <a:gdLst/>
              <a:ahLst/>
              <a:cxnLst/>
              <a:rect l="l" t="t" r="r" b="b"/>
              <a:pathLst>
                <a:path w="316" h="7814" extrusionOk="0">
                  <a:moveTo>
                    <a:pt x="0" y="0"/>
                  </a:moveTo>
                  <a:lnTo>
                    <a:pt x="0" y="7814"/>
                  </a:lnTo>
                  <a:lnTo>
                    <a:pt x="315" y="7814"/>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7512509"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32"/>
          <p:cNvSpPr txBox="1">
            <a:spLocks noGrp="1"/>
          </p:cNvSpPr>
          <p:nvPr>
            <p:ph type="ctrTitle"/>
          </p:nvPr>
        </p:nvSpPr>
        <p:spPr>
          <a:xfrm>
            <a:off x="1051342" y="3099878"/>
            <a:ext cx="2069383"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a:solidFill>
                  <a:schemeClr val="dk1"/>
                </a:solidFill>
              </a:rPr>
              <a:t>Presented by:</a:t>
            </a:r>
            <a:endParaRPr sz="2400">
              <a:solidFill>
                <a:schemeClr val="dk1"/>
              </a:solidFill>
            </a:endParaRPr>
          </a:p>
        </p:txBody>
      </p:sp>
      <p:sp>
        <p:nvSpPr>
          <p:cNvPr id="504" name="Google Shape;504;p32"/>
          <p:cNvSpPr/>
          <p:nvPr/>
        </p:nvSpPr>
        <p:spPr>
          <a:xfrm>
            <a:off x="627975" y="316083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txBox="1">
            <a:spLocks noGrp="1"/>
          </p:cNvSpPr>
          <p:nvPr>
            <p:ph type="ctrTitle"/>
          </p:nvPr>
        </p:nvSpPr>
        <p:spPr>
          <a:xfrm>
            <a:off x="6585550" y="397750"/>
            <a:ext cx="2176800" cy="4383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sz="2400">
                <a:solidFill>
                  <a:schemeClr val="lt1"/>
                </a:solidFill>
              </a:rPr>
              <a:t>BOARDING PASS</a:t>
            </a:r>
            <a:endParaRPr sz="2400">
              <a:solidFill>
                <a:schemeClr val="lt1"/>
              </a:solidFill>
            </a:endParaRPr>
          </a:p>
        </p:txBody>
      </p:sp>
      <p:grpSp>
        <p:nvGrpSpPr>
          <p:cNvPr id="506" name="Google Shape;506;p32"/>
          <p:cNvGrpSpPr/>
          <p:nvPr/>
        </p:nvGrpSpPr>
        <p:grpSpPr>
          <a:xfrm>
            <a:off x="2266950" y="561950"/>
            <a:ext cx="3458350" cy="62400"/>
            <a:chOff x="2266950" y="561950"/>
            <a:chExt cx="3458350" cy="62400"/>
          </a:xfrm>
        </p:grpSpPr>
        <p:sp>
          <p:nvSpPr>
            <p:cNvPr id="507" name="Google Shape;507;p32"/>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32"/>
          <p:cNvSpPr/>
          <p:nvPr/>
        </p:nvSpPr>
        <p:spPr>
          <a:xfrm>
            <a:off x="5846050"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txBox="1">
            <a:spLocks noGrp="1"/>
          </p:cNvSpPr>
          <p:nvPr>
            <p:ph type="ctrTitle"/>
          </p:nvPr>
        </p:nvSpPr>
        <p:spPr>
          <a:xfrm>
            <a:off x="6736075" y="988975"/>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400">
                <a:solidFill>
                  <a:schemeClr val="lt1"/>
                </a:solidFill>
              </a:rPr>
              <a:t>FLIGHT</a:t>
            </a:r>
            <a:endParaRPr sz="2400">
              <a:solidFill>
                <a:schemeClr val="lt1"/>
              </a:solidFill>
            </a:endParaRPr>
          </a:p>
        </p:txBody>
      </p:sp>
      <p:sp>
        <p:nvSpPr>
          <p:cNvPr id="533" name="Google Shape;533;p32"/>
          <p:cNvSpPr txBox="1">
            <a:spLocks noGrp="1"/>
          </p:cNvSpPr>
          <p:nvPr>
            <p:ph type="ctrTitle"/>
          </p:nvPr>
        </p:nvSpPr>
        <p:spPr>
          <a:xfrm>
            <a:off x="6736075" y="1884325"/>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400">
                <a:solidFill>
                  <a:schemeClr val="lt1"/>
                </a:solidFill>
              </a:rPr>
              <a:t>GATE</a:t>
            </a:r>
            <a:endParaRPr sz="2400">
              <a:solidFill>
                <a:schemeClr val="lt1"/>
              </a:solidFill>
            </a:endParaRPr>
          </a:p>
        </p:txBody>
      </p:sp>
      <p:sp>
        <p:nvSpPr>
          <p:cNvPr id="534" name="Google Shape;534;p32"/>
          <p:cNvSpPr txBox="1">
            <a:spLocks noGrp="1"/>
          </p:cNvSpPr>
          <p:nvPr>
            <p:ph type="ctrTitle"/>
          </p:nvPr>
        </p:nvSpPr>
        <p:spPr>
          <a:xfrm>
            <a:off x="6736075" y="2779675"/>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400">
                <a:solidFill>
                  <a:schemeClr val="lt1"/>
                </a:solidFill>
              </a:rPr>
              <a:t>SEAT</a:t>
            </a:r>
            <a:endParaRPr sz="2400">
              <a:solidFill>
                <a:schemeClr val="lt1"/>
              </a:solidFill>
            </a:endParaRPr>
          </a:p>
        </p:txBody>
      </p:sp>
      <p:sp>
        <p:nvSpPr>
          <p:cNvPr id="535" name="Google Shape;535;p32"/>
          <p:cNvSpPr txBox="1">
            <a:spLocks noGrp="1"/>
          </p:cNvSpPr>
          <p:nvPr>
            <p:ph type="ctrTitle"/>
          </p:nvPr>
        </p:nvSpPr>
        <p:spPr>
          <a:xfrm>
            <a:off x="6736075" y="1351075"/>
            <a:ext cx="1875600"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a:solidFill>
                  <a:schemeClr val="lt1"/>
                </a:solidFill>
                <a:latin typeface="Cutive Mono"/>
                <a:ea typeface="Cutive Mono"/>
                <a:cs typeface="Cutive Mono"/>
                <a:sym typeface="Cutive Mono"/>
              </a:rPr>
              <a:t>B345</a:t>
            </a:r>
            <a:endParaRPr sz="2400">
              <a:solidFill>
                <a:schemeClr val="lt1"/>
              </a:solidFill>
              <a:latin typeface="Cutive Mono"/>
              <a:ea typeface="Cutive Mono"/>
              <a:cs typeface="Cutive Mono"/>
              <a:sym typeface="Cutive Mono"/>
            </a:endParaRPr>
          </a:p>
        </p:txBody>
      </p:sp>
      <p:sp>
        <p:nvSpPr>
          <p:cNvPr id="536" name="Google Shape;536;p32"/>
          <p:cNvSpPr txBox="1">
            <a:spLocks noGrp="1"/>
          </p:cNvSpPr>
          <p:nvPr>
            <p:ph type="ctrTitle"/>
          </p:nvPr>
        </p:nvSpPr>
        <p:spPr>
          <a:xfrm>
            <a:off x="6736075" y="2227675"/>
            <a:ext cx="1875600"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a:solidFill>
                  <a:schemeClr val="lt1"/>
                </a:solidFill>
                <a:latin typeface="Cutive Mono"/>
                <a:ea typeface="Cutive Mono"/>
                <a:cs typeface="Cutive Mono"/>
                <a:sym typeface="Cutive Mono"/>
              </a:rPr>
              <a:t>D8</a:t>
            </a:r>
            <a:endParaRPr sz="2400">
              <a:solidFill>
                <a:schemeClr val="lt1"/>
              </a:solidFill>
              <a:latin typeface="Cutive Mono"/>
              <a:ea typeface="Cutive Mono"/>
              <a:cs typeface="Cutive Mono"/>
              <a:sym typeface="Cutive Mono"/>
            </a:endParaRPr>
          </a:p>
        </p:txBody>
      </p:sp>
      <p:sp>
        <p:nvSpPr>
          <p:cNvPr id="537" name="Google Shape;537;p32"/>
          <p:cNvSpPr txBox="1">
            <a:spLocks noGrp="1"/>
          </p:cNvSpPr>
          <p:nvPr>
            <p:ph type="ctrTitle"/>
          </p:nvPr>
        </p:nvSpPr>
        <p:spPr>
          <a:xfrm>
            <a:off x="6736075" y="3104275"/>
            <a:ext cx="1875600"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a:solidFill>
                  <a:schemeClr val="lt1"/>
                </a:solidFill>
                <a:latin typeface="Cutive Mono"/>
                <a:ea typeface="Cutive Mono"/>
                <a:cs typeface="Cutive Mono"/>
                <a:sym typeface="Cutive Mono"/>
              </a:rPr>
              <a:t>29E</a:t>
            </a:r>
            <a:endParaRPr sz="2400">
              <a:solidFill>
                <a:schemeClr val="lt1"/>
              </a:solidFill>
              <a:latin typeface="Cutive Mono"/>
              <a:ea typeface="Cutive Mono"/>
              <a:cs typeface="Cutive Mono"/>
              <a:sym typeface="Cutive Mono"/>
            </a:endParaRPr>
          </a:p>
        </p:txBody>
      </p:sp>
      <p:sp>
        <p:nvSpPr>
          <p:cNvPr id="538" name="Google Shape;538;p32"/>
          <p:cNvSpPr txBox="1">
            <a:spLocks noGrp="1"/>
          </p:cNvSpPr>
          <p:nvPr>
            <p:ph type="subTitle" idx="1"/>
          </p:nvPr>
        </p:nvSpPr>
        <p:spPr>
          <a:xfrm>
            <a:off x="1022049" y="3538178"/>
            <a:ext cx="1804175" cy="1149307"/>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lang="en" sz="1400"/>
          </a:p>
          <a:p>
            <a:pPr marL="0" lvl="0" indent="0" algn="l" rtl="0">
              <a:lnSpc>
                <a:spcPct val="100000"/>
              </a:lnSpc>
              <a:spcBef>
                <a:spcPts val="0"/>
              </a:spcBef>
              <a:spcAft>
                <a:spcPts val="0"/>
              </a:spcAft>
              <a:buNone/>
            </a:pPr>
            <a:r>
              <a:rPr lang="en-SG" sz="1400"/>
              <a:t>Chang HaoYang Chern Cheng</a:t>
            </a:r>
          </a:p>
          <a:p>
            <a:pPr marL="0" lvl="0" indent="0" algn="l" rtl="0">
              <a:lnSpc>
                <a:spcPct val="100000"/>
              </a:lnSpc>
              <a:spcBef>
                <a:spcPts val="0"/>
              </a:spcBef>
              <a:spcAft>
                <a:spcPts val="0"/>
              </a:spcAft>
              <a:buNone/>
            </a:pPr>
            <a:r>
              <a:rPr lang="en-SG" sz="1400"/>
              <a:t>Fu Yanrou </a:t>
            </a:r>
          </a:p>
          <a:p>
            <a:pPr marL="0" lvl="0" indent="0" algn="l" rtl="0">
              <a:lnSpc>
                <a:spcPct val="100000"/>
              </a:lnSpc>
              <a:spcBef>
                <a:spcPts val="0"/>
              </a:spcBef>
              <a:spcAft>
                <a:spcPts val="0"/>
              </a:spcAft>
              <a:buNone/>
            </a:pPr>
            <a:r>
              <a:rPr lang="en-SG" sz="1400"/>
              <a:t>Wan </a:t>
            </a:r>
            <a:r>
              <a:rPr lang="en-SG" sz="1400" err="1"/>
              <a:t>Yiran</a:t>
            </a:r>
            <a:endParaRPr lang="en-SG" sz="1400"/>
          </a:p>
          <a:p>
            <a:pPr marL="0" lvl="0" indent="0" algn="l" rtl="0">
              <a:lnSpc>
                <a:spcPct val="100000"/>
              </a:lnSpc>
              <a:spcBef>
                <a:spcPts val="0"/>
              </a:spcBef>
              <a:spcAft>
                <a:spcPts val="0"/>
              </a:spcAft>
              <a:buNone/>
            </a:pPr>
            <a:r>
              <a:rPr lang="en-SG" sz="1400"/>
              <a:t>Xie </a:t>
            </a:r>
            <a:r>
              <a:rPr lang="en-SG" sz="1400" err="1"/>
              <a:t>Jialin</a:t>
            </a:r>
            <a:endParaRPr lang="en-SG" sz="1400"/>
          </a:p>
          <a:p>
            <a:pPr marL="0" lvl="0" indent="0" algn="l" rtl="0">
              <a:lnSpc>
                <a:spcPct val="100000"/>
              </a:lnSpc>
              <a:spcBef>
                <a:spcPts val="0"/>
              </a:spcBef>
              <a:spcAft>
                <a:spcPts val="0"/>
              </a:spcAft>
              <a:buNone/>
            </a:pPr>
            <a:endParaRPr lang="en-SG"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41"/>
          <p:cNvSpPr txBox="1">
            <a:spLocks noGrp="1"/>
          </p:cNvSpPr>
          <p:nvPr>
            <p:ph type="ctrTitle"/>
          </p:nvPr>
        </p:nvSpPr>
        <p:spPr>
          <a:xfrm>
            <a:off x="702450" y="1034256"/>
            <a:ext cx="7739100" cy="800100"/>
          </a:xfrm>
          <a:prstGeom prst="rect">
            <a:avLst/>
          </a:prstGeom>
        </p:spPr>
        <p:txBody>
          <a:bodyPr spcFirstLastPara="1" wrap="square" lIns="0" tIns="91425" rIns="91425" bIns="91425" anchor="t" anchorCtr="0">
            <a:noAutofit/>
          </a:bodyPr>
          <a:lstStyle/>
          <a:p>
            <a:pPr algn="l"/>
            <a:r>
              <a:rPr lang="en-SG" sz="2800" b="0" i="0">
                <a:solidFill>
                  <a:srgbClr val="000000"/>
                </a:solidFill>
                <a:effectLst/>
                <a:latin typeface="Inter"/>
              </a:rPr>
              <a:t>Correlation Matrix</a:t>
            </a:r>
          </a:p>
        </p:txBody>
      </p:sp>
      <p:grpSp>
        <p:nvGrpSpPr>
          <p:cNvPr id="1127" name="Google Shape;1127;p41"/>
          <p:cNvGrpSpPr/>
          <p:nvPr/>
        </p:nvGrpSpPr>
        <p:grpSpPr>
          <a:xfrm>
            <a:off x="1192931" y="465829"/>
            <a:ext cx="896605" cy="214346"/>
            <a:chOff x="1192931" y="491429"/>
            <a:chExt cx="896605" cy="214346"/>
          </a:xfrm>
        </p:grpSpPr>
        <p:sp>
          <p:nvSpPr>
            <p:cNvPr id="1128" name="Google Shape;1128;p41"/>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41"/>
          <p:cNvGrpSpPr/>
          <p:nvPr/>
        </p:nvGrpSpPr>
        <p:grpSpPr>
          <a:xfrm>
            <a:off x="2266950" y="561950"/>
            <a:ext cx="5682325" cy="62400"/>
            <a:chOff x="2266950" y="561950"/>
            <a:chExt cx="5682325" cy="62400"/>
          </a:xfrm>
        </p:grpSpPr>
        <p:sp>
          <p:nvSpPr>
            <p:cNvPr id="1136" name="Google Shape;1136;p41"/>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1"/>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1"/>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1"/>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1"/>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41"/>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6" name="Google Shape;1176;p41"/>
          <p:cNvGrpSpPr/>
          <p:nvPr/>
        </p:nvGrpSpPr>
        <p:grpSpPr>
          <a:xfrm>
            <a:off x="624714" y="381177"/>
            <a:ext cx="470629" cy="435824"/>
            <a:chOff x="431275" y="-2657275"/>
            <a:chExt cx="1086150" cy="1005825"/>
          </a:xfrm>
        </p:grpSpPr>
        <p:sp>
          <p:nvSpPr>
            <p:cNvPr id="1177" name="Google Shape;1177;p41"/>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8" name="Google Shape;1178;p41"/>
            <p:cNvGrpSpPr/>
            <p:nvPr/>
          </p:nvGrpSpPr>
          <p:grpSpPr>
            <a:xfrm>
              <a:off x="431275" y="-2657275"/>
              <a:ext cx="1086150" cy="1005825"/>
              <a:chOff x="431275" y="-2657275"/>
              <a:chExt cx="1086150" cy="1005825"/>
            </a:xfrm>
          </p:grpSpPr>
          <p:sp>
            <p:nvSpPr>
              <p:cNvPr id="1179" name="Google Shape;1179;p41"/>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1"/>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1"/>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187" name="Google Shape;1187;p41"/>
          <p:cNvCxnSpPr/>
          <p:nvPr/>
        </p:nvCxnSpPr>
        <p:spPr>
          <a:xfrm rot="10800000">
            <a:off x="3487453" y="2164975"/>
            <a:ext cx="0" cy="267300"/>
          </a:xfrm>
          <a:prstGeom prst="straightConnector1">
            <a:avLst/>
          </a:prstGeom>
          <a:noFill/>
          <a:ln w="2857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67135455-AB71-B8CF-FA32-B5292B8CD859}"/>
              </a:ext>
            </a:extLst>
          </p:cNvPr>
          <p:cNvPicPr>
            <a:picLocks noChangeAspect="1"/>
          </p:cNvPicPr>
          <p:nvPr/>
        </p:nvPicPr>
        <p:blipFill>
          <a:blip r:embed="rId3"/>
          <a:stretch>
            <a:fillRect/>
          </a:stretch>
        </p:blipFill>
        <p:spPr>
          <a:xfrm>
            <a:off x="537809" y="1434306"/>
            <a:ext cx="4011947" cy="3348815"/>
          </a:xfrm>
          <a:prstGeom prst="rect">
            <a:avLst/>
          </a:prstGeom>
        </p:spPr>
      </p:pic>
      <p:sp>
        <p:nvSpPr>
          <p:cNvPr id="6" name="Google Shape;1266;p43">
            <a:extLst>
              <a:ext uri="{FF2B5EF4-FFF2-40B4-BE49-F238E27FC236}">
                <a16:creationId xmlns:a16="http://schemas.microsoft.com/office/drawing/2014/main" id="{50671830-99A0-6B20-1C41-5C6D2DD4FD97}"/>
              </a:ext>
            </a:extLst>
          </p:cNvPr>
          <p:cNvSpPr txBox="1">
            <a:spLocks noGrp="1"/>
          </p:cNvSpPr>
          <p:nvPr>
            <p:ph type="subTitle" idx="1"/>
          </p:nvPr>
        </p:nvSpPr>
        <p:spPr>
          <a:xfrm>
            <a:off x="4839400" y="1546904"/>
            <a:ext cx="3601533" cy="282988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SG" b="0" i="0" u="none" strike="noStrike">
                <a:solidFill>
                  <a:srgbClr val="000000"/>
                </a:solidFill>
                <a:effectLst/>
                <a:latin typeface="Helvetica Neue"/>
              </a:rPr>
              <a:t>Through the correlation matrix we can see how some of the 13 variables in the dataset present multicollinearity.</a:t>
            </a:r>
          </a:p>
          <a:p>
            <a:pPr marL="0" lvl="0" indent="0" algn="l" rtl="0">
              <a:spcBef>
                <a:spcPts val="0"/>
              </a:spcBef>
              <a:spcAft>
                <a:spcPts val="0"/>
              </a:spcAft>
              <a:buNone/>
            </a:pPr>
            <a:endParaRPr lang="en-SG" b="0">
              <a:solidFill>
                <a:srgbClr val="000000"/>
              </a:solidFill>
              <a:latin typeface="Helvetica Neue" panose="02000503000000020004" pitchFamily="2" charset="0"/>
            </a:endParaRPr>
          </a:p>
          <a:p>
            <a:pPr marL="285750" indent="-285750">
              <a:buFont typeface="Arial" panose="020B0604020202020204" pitchFamily="34" charset="0"/>
              <a:buChar char="•"/>
            </a:pPr>
            <a:r>
              <a:rPr lang="en-SG" b="0">
                <a:solidFill>
                  <a:srgbClr val="000000"/>
                </a:solidFill>
                <a:latin typeface="Helvetica Neue"/>
              </a:rPr>
              <a:t>I</a:t>
            </a:r>
            <a:r>
              <a:rPr lang="en-SG" b="0" i="0" u="none" strike="noStrike">
                <a:solidFill>
                  <a:srgbClr val="000000"/>
                </a:solidFill>
                <a:effectLst/>
                <a:latin typeface="Helvetica Neue"/>
              </a:rPr>
              <a:t>n other words, can be linearly predicted from the others. In order to have a better analysis and work with a lighter dataset, we are going to disregard some of those unwanted variables.</a:t>
            </a:r>
            <a:r>
              <a:rPr lang="en-SG" b="0">
                <a:solidFill>
                  <a:srgbClr val="000000"/>
                </a:solidFill>
                <a:latin typeface="Helvetica Neue"/>
              </a:rPr>
              <a:t> </a:t>
            </a:r>
            <a:endParaRPr lang="en-SG" b="0" i="0" u="none" strike="noStrike">
              <a:solidFill>
                <a:srgbClr val="000000"/>
              </a:solidFill>
              <a:effectLst/>
              <a:latin typeface="Helvetica Neue" panose="02000503000000020004" pitchFamily="2" charset="0"/>
            </a:endParaRPr>
          </a:p>
          <a:p>
            <a:pPr marL="285750" lvl="0" indent="-285750" algn="l" rtl="0">
              <a:spcBef>
                <a:spcPts val="0"/>
              </a:spcBef>
              <a:spcAft>
                <a:spcPts val="0"/>
              </a:spcAft>
              <a:buFont typeface="Arial" panose="020B0604020202020204" pitchFamily="34" charset="0"/>
              <a:buChar char="•"/>
            </a:pPr>
            <a:endParaRPr lang="en-SG"/>
          </a:p>
          <a:p>
            <a:pPr marL="285750" indent="-285750">
              <a:buFont typeface="Arial" panose="020B0604020202020204" pitchFamily="34" charset="0"/>
              <a:buChar char="•"/>
            </a:pPr>
            <a:endParaRPr lang="en-SG" altLang="zh-CN"/>
          </a:p>
        </p:txBody>
      </p:sp>
    </p:spTree>
    <p:extLst>
      <p:ext uri="{BB962C8B-B14F-4D97-AF65-F5344CB8AC3E}">
        <p14:creationId xmlns:p14="http://schemas.microsoft.com/office/powerpoint/2010/main" val="2911972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41"/>
          <p:cNvSpPr txBox="1">
            <a:spLocks noGrp="1"/>
          </p:cNvSpPr>
          <p:nvPr>
            <p:ph type="ctrTitle"/>
          </p:nvPr>
        </p:nvSpPr>
        <p:spPr>
          <a:xfrm>
            <a:off x="702450" y="1034256"/>
            <a:ext cx="7739100" cy="800100"/>
          </a:xfrm>
          <a:prstGeom prst="rect">
            <a:avLst/>
          </a:prstGeom>
        </p:spPr>
        <p:txBody>
          <a:bodyPr spcFirstLastPara="1" wrap="square" lIns="0" tIns="91425" rIns="91425" bIns="91425" anchor="t" anchorCtr="0">
            <a:noAutofit/>
          </a:bodyPr>
          <a:lstStyle/>
          <a:p>
            <a:pPr algn="l"/>
            <a:r>
              <a:rPr lang="en-SG" sz="2800" b="0">
                <a:solidFill>
                  <a:srgbClr val="000000"/>
                </a:solidFill>
                <a:latin typeface="Inter"/>
              </a:rPr>
              <a:t>Creating Delay Groups:</a:t>
            </a:r>
            <a:endParaRPr lang="en-SG" sz="2800" b="0" i="0">
              <a:solidFill>
                <a:srgbClr val="000000"/>
              </a:solidFill>
              <a:effectLst/>
              <a:latin typeface="Inter"/>
            </a:endParaRPr>
          </a:p>
        </p:txBody>
      </p:sp>
      <p:grpSp>
        <p:nvGrpSpPr>
          <p:cNvPr id="1127" name="Google Shape;1127;p41"/>
          <p:cNvGrpSpPr/>
          <p:nvPr/>
        </p:nvGrpSpPr>
        <p:grpSpPr>
          <a:xfrm>
            <a:off x="1192931" y="465829"/>
            <a:ext cx="896605" cy="214346"/>
            <a:chOff x="1192931" y="491429"/>
            <a:chExt cx="896605" cy="214346"/>
          </a:xfrm>
        </p:grpSpPr>
        <p:sp>
          <p:nvSpPr>
            <p:cNvPr id="1128" name="Google Shape;1128;p41"/>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41"/>
          <p:cNvGrpSpPr/>
          <p:nvPr/>
        </p:nvGrpSpPr>
        <p:grpSpPr>
          <a:xfrm>
            <a:off x="2266950" y="561950"/>
            <a:ext cx="5682325" cy="62400"/>
            <a:chOff x="2266950" y="561950"/>
            <a:chExt cx="5682325" cy="62400"/>
          </a:xfrm>
        </p:grpSpPr>
        <p:sp>
          <p:nvSpPr>
            <p:cNvPr id="1136" name="Google Shape;1136;p41"/>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1"/>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1"/>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1"/>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1"/>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41"/>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6" name="Google Shape;1176;p41"/>
          <p:cNvGrpSpPr/>
          <p:nvPr/>
        </p:nvGrpSpPr>
        <p:grpSpPr>
          <a:xfrm>
            <a:off x="624714" y="381177"/>
            <a:ext cx="470629" cy="435824"/>
            <a:chOff x="431275" y="-2657275"/>
            <a:chExt cx="1086150" cy="1005825"/>
          </a:xfrm>
        </p:grpSpPr>
        <p:sp>
          <p:nvSpPr>
            <p:cNvPr id="1177" name="Google Shape;1177;p41"/>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8" name="Google Shape;1178;p41"/>
            <p:cNvGrpSpPr/>
            <p:nvPr/>
          </p:nvGrpSpPr>
          <p:grpSpPr>
            <a:xfrm>
              <a:off x="431275" y="-2657275"/>
              <a:ext cx="1086150" cy="1005825"/>
              <a:chOff x="431275" y="-2657275"/>
              <a:chExt cx="1086150" cy="1005825"/>
            </a:xfrm>
          </p:grpSpPr>
          <p:sp>
            <p:nvSpPr>
              <p:cNvPr id="1179" name="Google Shape;1179;p41"/>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1"/>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1"/>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a:extLst>
              <a:ext uri="{FF2B5EF4-FFF2-40B4-BE49-F238E27FC236}">
                <a16:creationId xmlns:a16="http://schemas.microsoft.com/office/drawing/2014/main" id="{B51A56B4-64C9-2AB7-D78F-E8969AD83CCE}"/>
              </a:ext>
            </a:extLst>
          </p:cNvPr>
          <p:cNvPicPr>
            <a:picLocks noChangeAspect="1"/>
          </p:cNvPicPr>
          <p:nvPr/>
        </p:nvPicPr>
        <p:blipFill>
          <a:blip r:embed="rId3"/>
          <a:stretch>
            <a:fillRect/>
          </a:stretch>
        </p:blipFill>
        <p:spPr>
          <a:xfrm>
            <a:off x="341994" y="1465469"/>
            <a:ext cx="7984111" cy="1436691"/>
          </a:xfrm>
          <a:prstGeom prst="rect">
            <a:avLst/>
          </a:prstGeom>
        </p:spPr>
      </p:pic>
      <p:pic>
        <p:nvPicPr>
          <p:cNvPr id="8" name="Picture 7">
            <a:extLst>
              <a:ext uri="{FF2B5EF4-FFF2-40B4-BE49-F238E27FC236}">
                <a16:creationId xmlns:a16="http://schemas.microsoft.com/office/drawing/2014/main" id="{A4328490-3ECA-C0DA-8BC9-08524B526F27}"/>
              </a:ext>
            </a:extLst>
          </p:cNvPr>
          <p:cNvPicPr>
            <a:picLocks noChangeAspect="1"/>
          </p:cNvPicPr>
          <p:nvPr/>
        </p:nvPicPr>
        <p:blipFill>
          <a:blip r:embed="rId4"/>
          <a:stretch>
            <a:fillRect/>
          </a:stretch>
        </p:blipFill>
        <p:spPr>
          <a:xfrm>
            <a:off x="447849" y="3035287"/>
            <a:ext cx="7772400" cy="1296759"/>
          </a:xfrm>
          <a:prstGeom prst="rect">
            <a:avLst/>
          </a:prstGeom>
        </p:spPr>
      </p:pic>
      <p:sp>
        <p:nvSpPr>
          <p:cNvPr id="9" name="Google Shape;1266;p43">
            <a:extLst>
              <a:ext uri="{FF2B5EF4-FFF2-40B4-BE49-F238E27FC236}">
                <a16:creationId xmlns:a16="http://schemas.microsoft.com/office/drawing/2014/main" id="{52AA7D69-6D34-9828-0027-035F1D43D95A}"/>
              </a:ext>
            </a:extLst>
          </p:cNvPr>
          <p:cNvSpPr txBox="1">
            <a:spLocks/>
          </p:cNvSpPr>
          <p:nvPr/>
        </p:nvSpPr>
        <p:spPr>
          <a:xfrm>
            <a:off x="5781242" y="2482823"/>
            <a:ext cx="2856415" cy="2396169"/>
          </a:xfrm>
          <a:prstGeom prst="rect">
            <a:avLst/>
          </a:prstGeom>
          <a:solidFill>
            <a:schemeClr val="accent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85000"/>
              </a:lnSpc>
              <a:spcBef>
                <a:spcPts val="0"/>
              </a:spcBef>
              <a:spcAft>
                <a:spcPts val="0"/>
              </a:spcAft>
              <a:buClr>
                <a:schemeClr val="dk1"/>
              </a:buClr>
              <a:buSzPts val="1400"/>
              <a:buFont typeface="Cutive Mono"/>
              <a:buNone/>
              <a:defRPr sz="1400" b="1" i="0" u="none" strike="noStrike" cap="none">
                <a:solidFill>
                  <a:schemeClr val="dk1"/>
                </a:solidFill>
                <a:latin typeface="Cutive Mono"/>
                <a:ea typeface="Cutive Mono"/>
                <a:cs typeface="Cutive Mono"/>
                <a:sym typeface="Cutive Mono"/>
              </a:defRPr>
            </a:lvl1pPr>
            <a:lvl2pPr marL="914400" marR="0" lvl="1" indent="-317500" algn="ctr" rtl="0">
              <a:lnSpc>
                <a:spcPct val="100000"/>
              </a:lnSpc>
              <a:spcBef>
                <a:spcPts val="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2pPr>
            <a:lvl3pPr marL="1371600" marR="0" lvl="2"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3pPr>
            <a:lvl4pPr marL="1828800" marR="0" lvl="3"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4pPr>
            <a:lvl5pPr marL="2286000" marR="0" lvl="4"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5pPr>
            <a:lvl6pPr marL="2743200" marR="0" lvl="5"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6pPr>
            <a:lvl7pPr marL="3200400" marR="0" lvl="6"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7pPr>
            <a:lvl8pPr marL="3657600" marR="0" lvl="7"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8pPr>
            <a:lvl9pPr marL="4114800" marR="0" lvl="8" indent="-317500" algn="ctr" rtl="0">
              <a:lnSpc>
                <a:spcPct val="100000"/>
              </a:lnSpc>
              <a:spcBef>
                <a:spcPts val="1600"/>
              </a:spcBef>
              <a:spcAft>
                <a:spcPts val="160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9pPr>
          </a:lstStyle>
          <a:p>
            <a:pPr marL="285750" indent="-285750">
              <a:buFont typeface="Arial" panose="020B0604020202020204" pitchFamily="34" charset="0"/>
              <a:buChar char="•"/>
            </a:pPr>
            <a:r>
              <a:rPr lang="en-SG" b="0">
                <a:solidFill>
                  <a:srgbClr val="000000"/>
                </a:solidFill>
                <a:latin typeface="Helvetica Neue" panose="02000503000000020004" pitchFamily="2" charset="0"/>
              </a:rPr>
              <a:t>Delays are divided into three categories, namely</a:t>
            </a:r>
          </a:p>
          <a:p>
            <a:pPr marL="285750" indent="-285750">
              <a:buFont typeface="Arial" panose="020B0604020202020204" pitchFamily="34" charset="0"/>
              <a:buChar char="•"/>
            </a:pPr>
            <a:endParaRPr lang="en-SG" b="0">
              <a:solidFill>
                <a:srgbClr val="000000"/>
              </a:solidFill>
              <a:latin typeface="Helvetica Neue" panose="02000503000000020004" pitchFamily="2" charset="0"/>
            </a:endParaRPr>
          </a:p>
          <a:p>
            <a:pPr marL="285750" indent="-285750">
              <a:buFont typeface="Arial" panose="020B0604020202020204" pitchFamily="34" charset="0"/>
              <a:buChar char="•"/>
            </a:pPr>
            <a:r>
              <a:rPr lang="en-SG" b="0">
                <a:solidFill>
                  <a:srgbClr val="000000"/>
                </a:solidFill>
                <a:latin typeface="Helvetica Neue" panose="02000503000000020004" pitchFamily="2" charset="0"/>
              </a:rPr>
              <a:t>“On time or small delay" - up to 15 minutes delay</a:t>
            </a:r>
          </a:p>
          <a:p>
            <a:pPr marL="285750" indent="-285750">
              <a:buFont typeface="Arial" panose="020B0604020202020204" pitchFamily="34" charset="0"/>
              <a:buChar char="•"/>
            </a:pPr>
            <a:endParaRPr lang="en-SG" b="0">
              <a:solidFill>
                <a:srgbClr val="000000"/>
              </a:solidFill>
              <a:latin typeface="Helvetica Neue" panose="02000503000000020004" pitchFamily="2" charset="0"/>
            </a:endParaRPr>
          </a:p>
          <a:p>
            <a:pPr marL="285750" indent="-285750">
              <a:buFont typeface="Arial" panose="020B0604020202020204" pitchFamily="34" charset="0"/>
              <a:buChar char="•"/>
            </a:pPr>
            <a:r>
              <a:rPr lang="en-SG" b="0">
                <a:solidFill>
                  <a:srgbClr val="000000"/>
                </a:solidFill>
                <a:latin typeface="Helvetica Neue" panose="02000503000000020004" pitchFamily="2" charset="0"/>
              </a:rPr>
              <a:t>"Medium delay" - 15 – 45 minutes delay</a:t>
            </a:r>
          </a:p>
          <a:p>
            <a:pPr marL="285750" indent="-285750">
              <a:buFont typeface="Arial" panose="020B0604020202020204" pitchFamily="34" charset="0"/>
              <a:buChar char="•"/>
            </a:pPr>
            <a:endParaRPr lang="en-SG" b="0">
              <a:solidFill>
                <a:srgbClr val="000000"/>
              </a:solidFill>
              <a:latin typeface="Helvetica Neue" panose="02000503000000020004" pitchFamily="2" charset="0"/>
            </a:endParaRPr>
          </a:p>
          <a:p>
            <a:pPr marL="285750" indent="-285750">
              <a:buFont typeface="Arial" panose="020B0604020202020204" pitchFamily="34" charset="0"/>
              <a:buChar char="•"/>
            </a:pPr>
            <a:r>
              <a:rPr lang="en-SG" b="0">
                <a:solidFill>
                  <a:srgbClr val="000000"/>
                </a:solidFill>
                <a:latin typeface="Helvetica Neue" panose="02000503000000020004" pitchFamily="2" charset="0"/>
              </a:rPr>
              <a:t>"Large delay" – more than 45 minutes delay.</a:t>
            </a:r>
            <a:endParaRPr lang="en-SG"/>
          </a:p>
        </p:txBody>
      </p:sp>
    </p:spTree>
    <p:extLst>
      <p:ext uri="{BB962C8B-B14F-4D97-AF65-F5344CB8AC3E}">
        <p14:creationId xmlns:p14="http://schemas.microsoft.com/office/powerpoint/2010/main" val="4186586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43"/>
          <p:cNvSpPr txBox="1">
            <a:spLocks noGrp="1"/>
          </p:cNvSpPr>
          <p:nvPr>
            <p:ph type="ctrTitle"/>
          </p:nvPr>
        </p:nvSpPr>
        <p:spPr>
          <a:xfrm>
            <a:off x="555098" y="1031340"/>
            <a:ext cx="7885836" cy="824707"/>
          </a:xfrm>
          <a:prstGeom prst="rect">
            <a:avLst/>
          </a:prstGeom>
        </p:spPr>
        <p:txBody>
          <a:bodyPr spcFirstLastPara="1" wrap="square" lIns="0" tIns="91425" rIns="91425" bIns="91425" anchor="t" anchorCtr="0">
            <a:noAutofit/>
          </a:bodyPr>
          <a:lstStyle/>
          <a:p>
            <a:r>
              <a:rPr lang="en-US" sz="2800"/>
              <a:t>Understanding the </a:t>
            </a:r>
            <a:r>
              <a:rPr lang="en-US" sz="2800" err="1"/>
              <a:t>Delay_hours</a:t>
            </a:r>
            <a:r>
              <a:rPr lang="en-US" sz="2800"/>
              <a:t> </a:t>
            </a:r>
            <a:br>
              <a:rPr lang="en-US" sz="2800"/>
            </a:br>
            <a:r>
              <a:rPr lang="en-US" sz="2800"/>
              <a:t>(dependent variable)</a:t>
            </a:r>
            <a:endParaRPr lang="en-US"/>
          </a:p>
        </p:txBody>
      </p:sp>
      <p:grpSp>
        <p:nvGrpSpPr>
          <p:cNvPr id="1271" name="Google Shape;1271;p43"/>
          <p:cNvGrpSpPr/>
          <p:nvPr/>
        </p:nvGrpSpPr>
        <p:grpSpPr>
          <a:xfrm>
            <a:off x="1192931" y="465829"/>
            <a:ext cx="896605" cy="214346"/>
            <a:chOff x="1192931" y="491429"/>
            <a:chExt cx="896605" cy="214346"/>
          </a:xfrm>
        </p:grpSpPr>
        <p:sp>
          <p:nvSpPr>
            <p:cNvPr id="1272" name="Google Shape;1272;p43"/>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3"/>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3"/>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3"/>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3"/>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3"/>
          <p:cNvGrpSpPr/>
          <p:nvPr/>
        </p:nvGrpSpPr>
        <p:grpSpPr>
          <a:xfrm>
            <a:off x="2266950" y="561950"/>
            <a:ext cx="5682325" cy="62400"/>
            <a:chOff x="2266950" y="561950"/>
            <a:chExt cx="5682325" cy="62400"/>
          </a:xfrm>
        </p:grpSpPr>
        <p:sp>
          <p:nvSpPr>
            <p:cNvPr id="1280" name="Google Shape;1280;p43"/>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3"/>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3"/>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3"/>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3"/>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3"/>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3"/>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3"/>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3"/>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3"/>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3"/>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3"/>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43"/>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43"/>
          <p:cNvGrpSpPr/>
          <p:nvPr/>
        </p:nvGrpSpPr>
        <p:grpSpPr>
          <a:xfrm>
            <a:off x="624714" y="381177"/>
            <a:ext cx="470629" cy="435824"/>
            <a:chOff x="431275" y="-2657275"/>
            <a:chExt cx="1086150" cy="1005825"/>
          </a:xfrm>
        </p:grpSpPr>
        <p:sp>
          <p:nvSpPr>
            <p:cNvPr id="1321" name="Google Shape;1321;p43"/>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43"/>
            <p:cNvGrpSpPr/>
            <p:nvPr/>
          </p:nvGrpSpPr>
          <p:grpSpPr>
            <a:xfrm>
              <a:off x="431275" y="-2657275"/>
              <a:ext cx="1086150" cy="1005825"/>
              <a:chOff x="431275" y="-2657275"/>
              <a:chExt cx="1086150" cy="1005825"/>
            </a:xfrm>
          </p:grpSpPr>
          <p:sp>
            <p:nvSpPr>
              <p:cNvPr id="1323" name="Google Shape;1323;p43"/>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32" name="Google Shape;1332;p43"/>
          <p:cNvSpPr/>
          <p:nvPr/>
        </p:nvSpPr>
        <p:spPr>
          <a:xfrm rot="946590">
            <a:off x="5213120" y="1115571"/>
            <a:ext cx="649051" cy="656245"/>
          </a:xfrm>
          <a:custGeom>
            <a:avLst/>
            <a:gdLst/>
            <a:ahLst/>
            <a:cxnLst/>
            <a:rect l="l" t="t" r="r" b="b"/>
            <a:pathLst>
              <a:path w="10778" h="10897" extrusionOk="0">
                <a:moveTo>
                  <a:pt x="6121" y="2921"/>
                </a:moveTo>
                <a:lnTo>
                  <a:pt x="6121" y="2921"/>
                </a:lnTo>
                <a:cubicBezTo>
                  <a:pt x="5907" y="3152"/>
                  <a:pt x="5693" y="3474"/>
                  <a:pt x="5514" y="3813"/>
                </a:cubicBezTo>
                <a:lnTo>
                  <a:pt x="4961" y="3563"/>
                </a:lnTo>
                <a:cubicBezTo>
                  <a:pt x="5229" y="3188"/>
                  <a:pt x="5657" y="2956"/>
                  <a:pt x="6121" y="2921"/>
                </a:cubicBezTo>
                <a:close/>
                <a:moveTo>
                  <a:pt x="6870" y="3099"/>
                </a:moveTo>
                <a:lnTo>
                  <a:pt x="6870" y="3099"/>
                </a:lnTo>
                <a:cubicBezTo>
                  <a:pt x="6924" y="3260"/>
                  <a:pt x="6888" y="3706"/>
                  <a:pt x="6638" y="4330"/>
                </a:cubicBezTo>
                <a:lnTo>
                  <a:pt x="6085" y="4080"/>
                </a:lnTo>
                <a:cubicBezTo>
                  <a:pt x="6406" y="3474"/>
                  <a:pt x="6727" y="3170"/>
                  <a:pt x="6870" y="3099"/>
                </a:cubicBezTo>
                <a:close/>
                <a:moveTo>
                  <a:pt x="7495" y="3563"/>
                </a:moveTo>
                <a:cubicBezTo>
                  <a:pt x="7584" y="3688"/>
                  <a:pt x="7655" y="3813"/>
                  <a:pt x="7709" y="3955"/>
                </a:cubicBezTo>
                <a:cubicBezTo>
                  <a:pt x="7816" y="4241"/>
                  <a:pt x="7834" y="4562"/>
                  <a:pt x="7762" y="4865"/>
                </a:cubicBezTo>
                <a:lnTo>
                  <a:pt x="7209" y="4598"/>
                </a:lnTo>
                <a:cubicBezTo>
                  <a:pt x="7352" y="4241"/>
                  <a:pt x="7459" y="3884"/>
                  <a:pt x="7495" y="3563"/>
                </a:cubicBezTo>
                <a:close/>
                <a:moveTo>
                  <a:pt x="4693" y="4134"/>
                </a:moveTo>
                <a:lnTo>
                  <a:pt x="5246" y="4384"/>
                </a:lnTo>
                <a:cubicBezTo>
                  <a:pt x="5104" y="4758"/>
                  <a:pt x="4997" y="5115"/>
                  <a:pt x="4961" y="5418"/>
                </a:cubicBezTo>
                <a:cubicBezTo>
                  <a:pt x="4872" y="5311"/>
                  <a:pt x="4800" y="5169"/>
                  <a:pt x="4747" y="5026"/>
                </a:cubicBezTo>
                <a:cubicBezTo>
                  <a:pt x="4640" y="4740"/>
                  <a:pt x="4622" y="4419"/>
                  <a:pt x="4693" y="4134"/>
                </a:cubicBezTo>
                <a:close/>
                <a:moveTo>
                  <a:pt x="5817" y="4651"/>
                </a:moveTo>
                <a:lnTo>
                  <a:pt x="6371" y="4901"/>
                </a:lnTo>
                <a:cubicBezTo>
                  <a:pt x="6049" y="5508"/>
                  <a:pt x="5728" y="5829"/>
                  <a:pt x="5585" y="5900"/>
                </a:cubicBezTo>
                <a:cubicBezTo>
                  <a:pt x="5532" y="5740"/>
                  <a:pt x="5568" y="5294"/>
                  <a:pt x="5817" y="4651"/>
                </a:cubicBezTo>
                <a:close/>
                <a:moveTo>
                  <a:pt x="6941" y="5169"/>
                </a:moveTo>
                <a:lnTo>
                  <a:pt x="7495" y="5436"/>
                </a:lnTo>
                <a:cubicBezTo>
                  <a:pt x="7316" y="5668"/>
                  <a:pt x="7066" y="5865"/>
                  <a:pt x="6763" y="5972"/>
                </a:cubicBezTo>
                <a:cubicBezTo>
                  <a:pt x="6620" y="6025"/>
                  <a:pt x="6478" y="6061"/>
                  <a:pt x="6335" y="6061"/>
                </a:cubicBezTo>
                <a:cubicBezTo>
                  <a:pt x="6549" y="5829"/>
                  <a:pt x="6763" y="5526"/>
                  <a:pt x="6941" y="5169"/>
                </a:cubicBezTo>
                <a:close/>
                <a:moveTo>
                  <a:pt x="6243" y="2290"/>
                </a:moveTo>
                <a:cubicBezTo>
                  <a:pt x="5438" y="2290"/>
                  <a:pt x="4611" y="2736"/>
                  <a:pt x="4229" y="3563"/>
                </a:cubicBezTo>
                <a:cubicBezTo>
                  <a:pt x="3712" y="4669"/>
                  <a:pt x="4194" y="5972"/>
                  <a:pt x="5300" y="6489"/>
                </a:cubicBezTo>
                <a:cubicBezTo>
                  <a:pt x="5602" y="6630"/>
                  <a:pt x="5918" y="6697"/>
                  <a:pt x="6230" y="6697"/>
                </a:cubicBezTo>
                <a:cubicBezTo>
                  <a:pt x="7059" y="6697"/>
                  <a:pt x="7850" y="6223"/>
                  <a:pt x="8226" y="5418"/>
                </a:cubicBezTo>
                <a:cubicBezTo>
                  <a:pt x="8726" y="4330"/>
                  <a:pt x="8280" y="3028"/>
                  <a:pt x="7173" y="2510"/>
                </a:cubicBezTo>
                <a:cubicBezTo>
                  <a:pt x="6887" y="2362"/>
                  <a:pt x="6567" y="2290"/>
                  <a:pt x="6243" y="2290"/>
                </a:cubicBezTo>
                <a:close/>
                <a:moveTo>
                  <a:pt x="3477" y="6372"/>
                </a:moveTo>
                <a:cubicBezTo>
                  <a:pt x="3358" y="6372"/>
                  <a:pt x="3247" y="6442"/>
                  <a:pt x="3195" y="6560"/>
                </a:cubicBezTo>
                <a:cubicBezTo>
                  <a:pt x="3123" y="6703"/>
                  <a:pt x="3177" y="6899"/>
                  <a:pt x="3337" y="6971"/>
                </a:cubicBezTo>
                <a:lnTo>
                  <a:pt x="6192" y="8291"/>
                </a:lnTo>
                <a:cubicBezTo>
                  <a:pt x="6239" y="8312"/>
                  <a:pt x="6289" y="8322"/>
                  <a:pt x="6338" y="8322"/>
                </a:cubicBezTo>
                <a:cubicBezTo>
                  <a:pt x="6457" y="8322"/>
                  <a:pt x="6570" y="8262"/>
                  <a:pt x="6620" y="8148"/>
                </a:cubicBezTo>
                <a:cubicBezTo>
                  <a:pt x="6692" y="7988"/>
                  <a:pt x="6620" y="7792"/>
                  <a:pt x="6460" y="7720"/>
                </a:cubicBezTo>
                <a:lnTo>
                  <a:pt x="3605" y="6400"/>
                </a:lnTo>
                <a:cubicBezTo>
                  <a:pt x="3563" y="6381"/>
                  <a:pt x="3519" y="6372"/>
                  <a:pt x="3477" y="6372"/>
                </a:cubicBezTo>
                <a:close/>
                <a:moveTo>
                  <a:pt x="4854" y="726"/>
                </a:moveTo>
                <a:lnTo>
                  <a:pt x="9993" y="3117"/>
                </a:lnTo>
                <a:lnTo>
                  <a:pt x="6817" y="10004"/>
                </a:lnTo>
                <a:lnTo>
                  <a:pt x="1678" y="7577"/>
                </a:lnTo>
                <a:cubicBezTo>
                  <a:pt x="1839" y="7203"/>
                  <a:pt x="4658" y="1136"/>
                  <a:pt x="4854" y="726"/>
                </a:cubicBezTo>
                <a:close/>
                <a:moveTo>
                  <a:pt x="3337" y="2510"/>
                </a:moveTo>
                <a:lnTo>
                  <a:pt x="964" y="7613"/>
                </a:lnTo>
                <a:cubicBezTo>
                  <a:pt x="893" y="7756"/>
                  <a:pt x="964" y="7952"/>
                  <a:pt x="1125" y="8023"/>
                </a:cubicBezTo>
                <a:lnTo>
                  <a:pt x="5568" y="10111"/>
                </a:lnTo>
                <a:lnTo>
                  <a:pt x="625" y="10111"/>
                </a:lnTo>
                <a:lnTo>
                  <a:pt x="625" y="2510"/>
                </a:lnTo>
                <a:close/>
                <a:moveTo>
                  <a:pt x="4696" y="0"/>
                </a:moveTo>
                <a:cubicBezTo>
                  <a:pt x="4660" y="0"/>
                  <a:pt x="4623" y="5"/>
                  <a:pt x="4586" y="12"/>
                </a:cubicBezTo>
                <a:cubicBezTo>
                  <a:pt x="4515" y="48"/>
                  <a:pt x="4444" y="101"/>
                  <a:pt x="4408" y="173"/>
                </a:cubicBezTo>
                <a:lnTo>
                  <a:pt x="3623" y="1886"/>
                </a:lnTo>
                <a:lnTo>
                  <a:pt x="322" y="1886"/>
                </a:lnTo>
                <a:cubicBezTo>
                  <a:pt x="143" y="1886"/>
                  <a:pt x="1" y="2028"/>
                  <a:pt x="1" y="2207"/>
                </a:cubicBezTo>
                <a:lnTo>
                  <a:pt x="1" y="10432"/>
                </a:lnTo>
                <a:cubicBezTo>
                  <a:pt x="1" y="10611"/>
                  <a:pt x="143" y="10736"/>
                  <a:pt x="322" y="10736"/>
                </a:cubicBezTo>
                <a:lnTo>
                  <a:pt x="6959" y="10736"/>
                </a:lnTo>
                <a:cubicBezTo>
                  <a:pt x="7013" y="10736"/>
                  <a:pt x="7049" y="10736"/>
                  <a:pt x="7102" y="10718"/>
                </a:cubicBezTo>
                <a:cubicBezTo>
                  <a:pt x="7209" y="10664"/>
                  <a:pt x="7245" y="10593"/>
                  <a:pt x="7245" y="10575"/>
                </a:cubicBezTo>
                <a:cubicBezTo>
                  <a:pt x="7245" y="10557"/>
                  <a:pt x="7102" y="10896"/>
                  <a:pt x="10688" y="3099"/>
                </a:cubicBezTo>
                <a:cubicBezTo>
                  <a:pt x="10778" y="2938"/>
                  <a:pt x="10706" y="2742"/>
                  <a:pt x="10546" y="2671"/>
                </a:cubicBezTo>
                <a:lnTo>
                  <a:pt x="4836" y="30"/>
                </a:lnTo>
                <a:cubicBezTo>
                  <a:pt x="4794" y="9"/>
                  <a:pt x="4746" y="0"/>
                  <a:pt x="4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CCD60BF1-DC08-72E6-C8CD-487905409B4D}"/>
              </a:ext>
            </a:extLst>
          </p:cNvPr>
          <p:cNvPicPr>
            <a:picLocks noChangeAspect="1"/>
          </p:cNvPicPr>
          <p:nvPr/>
        </p:nvPicPr>
        <p:blipFill>
          <a:blip r:embed="rId3"/>
          <a:stretch>
            <a:fillRect/>
          </a:stretch>
        </p:blipFill>
        <p:spPr>
          <a:xfrm>
            <a:off x="612748" y="1881876"/>
            <a:ext cx="3187801" cy="494365"/>
          </a:xfrm>
          <a:prstGeom prst="rect">
            <a:avLst/>
          </a:prstGeom>
        </p:spPr>
      </p:pic>
      <p:pic>
        <p:nvPicPr>
          <p:cNvPr id="3" name="Picture 2">
            <a:extLst>
              <a:ext uri="{FF2B5EF4-FFF2-40B4-BE49-F238E27FC236}">
                <a16:creationId xmlns:a16="http://schemas.microsoft.com/office/drawing/2014/main" id="{59A5172C-F05B-E642-F03E-5343CF0E818F}"/>
              </a:ext>
            </a:extLst>
          </p:cNvPr>
          <p:cNvPicPr>
            <a:picLocks noChangeAspect="1"/>
          </p:cNvPicPr>
          <p:nvPr/>
        </p:nvPicPr>
        <p:blipFill>
          <a:blip r:embed="rId4"/>
          <a:stretch>
            <a:fillRect/>
          </a:stretch>
        </p:blipFill>
        <p:spPr>
          <a:xfrm>
            <a:off x="619647" y="2376241"/>
            <a:ext cx="3187800" cy="2446974"/>
          </a:xfrm>
          <a:prstGeom prst="rect">
            <a:avLst/>
          </a:prstGeom>
        </p:spPr>
      </p:pic>
      <p:pic>
        <p:nvPicPr>
          <p:cNvPr id="4" name="Picture 3">
            <a:extLst>
              <a:ext uri="{FF2B5EF4-FFF2-40B4-BE49-F238E27FC236}">
                <a16:creationId xmlns:a16="http://schemas.microsoft.com/office/drawing/2014/main" id="{6C67EE10-9CDF-37F2-DB08-A08BC29AC370}"/>
              </a:ext>
            </a:extLst>
          </p:cNvPr>
          <p:cNvPicPr>
            <a:picLocks noChangeAspect="1"/>
          </p:cNvPicPr>
          <p:nvPr/>
        </p:nvPicPr>
        <p:blipFill>
          <a:blip r:embed="rId5"/>
          <a:stretch>
            <a:fillRect/>
          </a:stretch>
        </p:blipFill>
        <p:spPr>
          <a:xfrm>
            <a:off x="3800549" y="1843856"/>
            <a:ext cx="3832200" cy="824707"/>
          </a:xfrm>
          <a:prstGeom prst="rect">
            <a:avLst/>
          </a:prstGeom>
        </p:spPr>
      </p:pic>
      <p:sp>
        <p:nvSpPr>
          <p:cNvPr id="6" name="Google Shape;1266;p43">
            <a:extLst>
              <a:ext uri="{FF2B5EF4-FFF2-40B4-BE49-F238E27FC236}">
                <a16:creationId xmlns:a16="http://schemas.microsoft.com/office/drawing/2014/main" id="{A471E740-E6D5-DEB2-6E9C-6D011B764294}"/>
              </a:ext>
            </a:extLst>
          </p:cNvPr>
          <p:cNvSpPr txBox="1">
            <a:spLocks/>
          </p:cNvSpPr>
          <p:nvPr/>
        </p:nvSpPr>
        <p:spPr>
          <a:xfrm>
            <a:off x="5251150" y="2387777"/>
            <a:ext cx="3187799" cy="2193773"/>
          </a:xfrm>
          <a:prstGeom prst="rect">
            <a:avLst/>
          </a:prstGeom>
          <a:solidFill>
            <a:schemeClr val="accent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85000"/>
              </a:lnSpc>
              <a:spcBef>
                <a:spcPts val="0"/>
              </a:spcBef>
              <a:spcAft>
                <a:spcPts val="0"/>
              </a:spcAft>
              <a:buClr>
                <a:schemeClr val="dk1"/>
              </a:buClr>
              <a:buSzPts val="1400"/>
              <a:buFont typeface="Cutive Mono"/>
              <a:buNone/>
              <a:defRPr sz="1400" b="1" i="0" u="none" strike="noStrike" cap="none">
                <a:solidFill>
                  <a:schemeClr val="dk1"/>
                </a:solidFill>
                <a:latin typeface="Cutive Mono"/>
                <a:ea typeface="Cutive Mono"/>
                <a:cs typeface="Cutive Mono"/>
                <a:sym typeface="Cutive Mono"/>
              </a:defRPr>
            </a:lvl1pPr>
            <a:lvl2pPr marL="914400" marR="0" lvl="1" indent="-317500" algn="ctr" rtl="0">
              <a:lnSpc>
                <a:spcPct val="100000"/>
              </a:lnSpc>
              <a:spcBef>
                <a:spcPts val="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2pPr>
            <a:lvl3pPr marL="1371600" marR="0" lvl="2"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3pPr>
            <a:lvl4pPr marL="1828800" marR="0" lvl="3"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4pPr>
            <a:lvl5pPr marL="2286000" marR="0" lvl="4"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5pPr>
            <a:lvl6pPr marL="2743200" marR="0" lvl="5"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6pPr>
            <a:lvl7pPr marL="3200400" marR="0" lvl="6"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7pPr>
            <a:lvl8pPr marL="3657600" marR="0" lvl="7"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8pPr>
            <a:lvl9pPr marL="4114800" marR="0" lvl="8" indent="-317500" algn="ctr" rtl="0">
              <a:lnSpc>
                <a:spcPct val="100000"/>
              </a:lnSpc>
              <a:spcBef>
                <a:spcPts val="1600"/>
              </a:spcBef>
              <a:spcAft>
                <a:spcPts val="160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9pPr>
          </a:lstStyle>
          <a:p>
            <a:pPr marL="285750" indent="-285750">
              <a:buFont typeface="Arial" panose="020B0604020202020204" pitchFamily="34" charset="0"/>
              <a:buChar char="•"/>
            </a:pPr>
            <a:r>
              <a:rPr lang="en-SG" b="0" i="0" u="none" strike="noStrike">
                <a:solidFill>
                  <a:srgbClr val="000000"/>
                </a:solidFill>
                <a:effectLst/>
                <a:latin typeface="Helvetica Neue" panose="02000503000000020004" pitchFamily="2" charset="0"/>
              </a:rPr>
              <a:t>It can be seen on the histogram and by the skewness and kurtosis indexes, that delays are mostly located on the left side of the graph, with a long tail to the right. </a:t>
            </a:r>
          </a:p>
          <a:p>
            <a:pPr marL="285750" indent="-285750">
              <a:buFont typeface="Arial" panose="020B0604020202020204" pitchFamily="34" charset="0"/>
              <a:buChar char="•"/>
            </a:pPr>
            <a:endParaRPr lang="en-SG" b="0">
              <a:solidFill>
                <a:srgbClr val="000000"/>
              </a:solidFill>
              <a:latin typeface="Helvetica Neue" panose="02000503000000020004" pitchFamily="2" charset="0"/>
            </a:endParaRPr>
          </a:p>
          <a:p>
            <a:pPr marL="285750" indent="-285750">
              <a:buFont typeface="Arial" panose="020B0604020202020204" pitchFamily="34" charset="0"/>
              <a:buChar char="•"/>
            </a:pPr>
            <a:r>
              <a:rPr lang="en-SG" b="0" i="0" u="none" strike="noStrike">
                <a:solidFill>
                  <a:srgbClr val="000000"/>
                </a:solidFill>
                <a:effectLst/>
                <a:latin typeface="Helvetica Neue" panose="02000503000000020004" pitchFamily="2" charset="0"/>
              </a:rPr>
              <a:t>The majority of delays are short, and the longer delays, while unusual, are more heavy loaded in time.</a:t>
            </a:r>
            <a:endParaRPr lang="en-SG"/>
          </a:p>
        </p:txBody>
      </p:sp>
    </p:spTree>
    <p:extLst>
      <p:ext uri="{BB962C8B-B14F-4D97-AF65-F5344CB8AC3E}">
        <p14:creationId xmlns:p14="http://schemas.microsoft.com/office/powerpoint/2010/main" val="1563623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43"/>
          <p:cNvSpPr txBox="1">
            <a:spLocks noGrp="1"/>
          </p:cNvSpPr>
          <p:nvPr>
            <p:ph type="ctrTitle"/>
          </p:nvPr>
        </p:nvSpPr>
        <p:spPr>
          <a:xfrm>
            <a:off x="558114" y="1123951"/>
            <a:ext cx="7885836" cy="489668"/>
          </a:xfrm>
          <a:prstGeom prst="rect">
            <a:avLst/>
          </a:prstGeom>
        </p:spPr>
        <p:txBody>
          <a:bodyPr spcFirstLastPara="1" wrap="square" lIns="0" tIns="91425" rIns="91425" bIns="91425" anchor="t" anchorCtr="0">
            <a:noAutofit/>
          </a:bodyPr>
          <a:lstStyle/>
          <a:p>
            <a:r>
              <a:rPr lang="en-US" sz="2800"/>
              <a:t>Flight Delay Groups</a:t>
            </a:r>
            <a:endParaRPr lang="en-US"/>
          </a:p>
        </p:txBody>
      </p:sp>
      <p:grpSp>
        <p:nvGrpSpPr>
          <p:cNvPr id="1271" name="Google Shape;1271;p43"/>
          <p:cNvGrpSpPr/>
          <p:nvPr/>
        </p:nvGrpSpPr>
        <p:grpSpPr>
          <a:xfrm>
            <a:off x="1192931" y="465829"/>
            <a:ext cx="896605" cy="214346"/>
            <a:chOff x="1192931" y="491429"/>
            <a:chExt cx="896605" cy="214346"/>
          </a:xfrm>
        </p:grpSpPr>
        <p:sp>
          <p:nvSpPr>
            <p:cNvPr id="1272" name="Google Shape;1272;p43"/>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3"/>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3"/>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3"/>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3"/>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3"/>
          <p:cNvGrpSpPr/>
          <p:nvPr/>
        </p:nvGrpSpPr>
        <p:grpSpPr>
          <a:xfrm>
            <a:off x="2266950" y="561950"/>
            <a:ext cx="5682325" cy="62400"/>
            <a:chOff x="2266950" y="561950"/>
            <a:chExt cx="5682325" cy="62400"/>
          </a:xfrm>
        </p:grpSpPr>
        <p:sp>
          <p:nvSpPr>
            <p:cNvPr id="1280" name="Google Shape;1280;p43"/>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3"/>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3"/>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3"/>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3"/>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3"/>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3"/>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3"/>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3"/>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3"/>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3"/>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3"/>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43"/>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43"/>
          <p:cNvGrpSpPr/>
          <p:nvPr/>
        </p:nvGrpSpPr>
        <p:grpSpPr>
          <a:xfrm>
            <a:off x="624714" y="381177"/>
            <a:ext cx="470629" cy="435824"/>
            <a:chOff x="431275" y="-2657275"/>
            <a:chExt cx="1086150" cy="1005825"/>
          </a:xfrm>
        </p:grpSpPr>
        <p:sp>
          <p:nvSpPr>
            <p:cNvPr id="1321" name="Google Shape;1321;p43"/>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43"/>
            <p:cNvGrpSpPr/>
            <p:nvPr/>
          </p:nvGrpSpPr>
          <p:grpSpPr>
            <a:xfrm>
              <a:off x="431275" y="-2657275"/>
              <a:ext cx="1086150" cy="1005825"/>
              <a:chOff x="431275" y="-2657275"/>
              <a:chExt cx="1086150" cy="1005825"/>
            </a:xfrm>
          </p:grpSpPr>
          <p:sp>
            <p:nvSpPr>
              <p:cNvPr id="1323" name="Google Shape;1323;p43"/>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a:extLst>
              <a:ext uri="{FF2B5EF4-FFF2-40B4-BE49-F238E27FC236}">
                <a16:creationId xmlns:a16="http://schemas.microsoft.com/office/drawing/2014/main" id="{F9462708-F140-623B-275F-66C4926625C1}"/>
              </a:ext>
            </a:extLst>
          </p:cNvPr>
          <p:cNvPicPr>
            <a:picLocks noChangeAspect="1"/>
          </p:cNvPicPr>
          <p:nvPr/>
        </p:nvPicPr>
        <p:blipFill>
          <a:blip r:embed="rId3"/>
          <a:stretch>
            <a:fillRect/>
          </a:stretch>
        </p:blipFill>
        <p:spPr>
          <a:xfrm>
            <a:off x="446125" y="1775133"/>
            <a:ext cx="5583700" cy="2696354"/>
          </a:xfrm>
          <a:prstGeom prst="rect">
            <a:avLst/>
          </a:prstGeom>
        </p:spPr>
      </p:pic>
      <p:sp>
        <p:nvSpPr>
          <p:cNvPr id="3" name="Google Shape;1266;p43">
            <a:extLst>
              <a:ext uri="{FF2B5EF4-FFF2-40B4-BE49-F238E27FC236}">
                <a16:creationId xmlns:a16="http://schemas.microsoft.com/office/drawing/2014/main" id="{0A58F839-71E8-8828-978D-5B031E37B60D}"/>
              </a:ext>
            </a:extLst>
          </p:cNvPr>
          <p:cNvSpPr txBox="1">
            <a:spLocks/>
          </p:cNvSpPr>
          <p:nvPr/>
        </p:nvSpPr>
        <p:spPr>
          <a:xfrm>
            <a:off x="6175999" y="1575083"/>
            <a:ext cx="2485368" cy="2614194"/>
          </a:xfrm>
          <a:prstGeom prst="rect">
            <a:avLst/>
          </a:prstGeom>
          <a:solidFill>
            <a:schemeClr val="accent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85000"/>
              </a:lnSpc>
              <a:spcBef>
                <a:spcPts val="0"/>
              </a:spcBef>
              <a:spcAft>
                <a:spcPts val="0"/>
              </a:spcAft>
              <a:buClr>
                <a:schemeClr val="dk1"/>
              </a:buClr>
              <a:buSzPts val="1400"/>
              <a:buFont typeface="Cutive Mono"/>
              <a:buNone/>
              <a:defRPr sz="1400" b="1" i="0" u="none" strike="noStrike" cap="none">
                <a:solidFill>
                  <a:schemeClr val="dk1"/>
                </a:solidFill>
                <a:latin typeface="Cutive Mono"/>
                <a:ea typeface="Cutive Mono"/>
                <a:cs typeface="Cutive Mono"/>
                <a:sym typeface="Cutive Mono"/>
              </a:defRPr>
            </a:lvl1pPr>
            <a:lvl2pPr marL="914400" marR="0" lvl="1" indent="-317500" algn="ctr" rtl="0">
              <a:lnSpc>
                <a:spcPct val="100000"/>
              </a:lnSpc>
              <a:spcBef>
                <a:spcPts val="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2pPr>
            <a:lvl3pPr marL="1371600" marR="0" lvl="2"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3pPr>
            <a:lvl4pPr marL="1828800" marR="0" lvl="3"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4pPr>
            <a:lvl5pPr marL="2286000" marR="0" lvl="4"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5pPr>
            <a:lvl6pPr marL="2743200" marR="0" lvl="5"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6pPr>
            <a:lvl7pPr marL="3200400" marR="0" lvl="6"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7pPr>
            <a:lvl8pPr marL="3657600" marR="0" lvl="7"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8pPr>
            <a:lvl9pPr marL="4114800" marR="0" lvl="8" indent="-317500" algn="ctr" rtl="0">
              <a:lnSpc>
                <a:spcPct val="100000"/>
              </a:lnSpc>
              <a:spcBef>
                <a:spcPts val="1600"/>
              </a:spcBef>
              <a:spcAft>
                <a:spcPts val="160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9pPr>
          </a:lstStyle>
          <a:p>
            <a:pPr>
              <a:buFont typeface="Arial" panose="020B0604020202020204" pitchFamily="34" charset="0"/>
              <a:buChar char="•"/>
            </a:pPr>
            <a:r>
              <a:rPr lang="en-SG" b="0" i="0">
                <a:solidFill>
                  <a:srgbClr val="000000"/>
                </a:solidFill>
                <a:effectLst/>
                <a:latin typeface="Inter"/>
              </a:rPr>
              <a:t>In 2016, a whooping 50.9% of domestic flights in the China were delayed by more than 15 minutes. 17.4% of total flights had delays of more than 45 minutes! </a:t>
            </a:r>
          </a:p>
          <a:p>
            <a:pPr marL="139700" indent="0"/>
            <a:endParaRPr lang="en-SG" b="0" i="0">
              <a:solidFill>
                <a:srgbClr val="000000"/>
              </a:solidFill>
              <a:effectLst/>
              <a:latin typeface="Inter"/>
            </a:endParaRPr>
          </a:p>
          <a:p>
            <a:pPr>
              <a:buFont typeface="Arial" panose="020B0604020202020204" pitchFamily="34" charset="0"/>
              <a:buChar char="•"/>
            </a:pPr>
            <a:r>
              <a:rPr lang="en-SG" b="0" i="0">
                <a:solidFill>
                  <a:srgbClr val="000000"/>
                </a:solidFill>
                <a:effectLst/>
                <a:latin typeface="Inter"/>
              </a:rPr>
              <a:t>Another different interpretation is that 82.6% of flights have delay of 45 minutes or less</a:t>
            </a:r>
          </a:p>
        </p:txBody>
      </p:sp>
      <p:sp>
        <p:nvSpPr>
          <p:cNvPr id="4" name="Google Shape;1333;p43">
            <a:extLst>
              <a:ext uri="{FF2B5EF4-FFF2-40B4-BE49-F238E27FC236}">
                <a16:creationId xmlns:a16="http://schemas.microsoft.com/office/drawing/2014/main" id="{45212A62-3A8C-5446-3D2C-C053A578E862}"/>
              </a:ext>
            </a:extLst>
          </p:cNvPr>
          <p:cNvSpPr/>
          <p:nvPr/>
        </p:nvSpPr>
        <p:spPr>
          <a:xfrm rot="20907773">
            <a:off x="3482409" y="1169341"/>
            <a:ext cx="646883" cy="340679"/>
          </a:xfrm>
          <a:custGeom>
            <a:avLst/>
            <a:gdLst/>
            <a:ahLst/>
            <a:cxnLst/>
            <a:rect l="l" t="t" r="r" b="b"/>
            <a:pathLst>
              <a:path w="10742" h="5657" extrusionOk="0">
                <a:moveTo>
                  <a:pt x="1607" y="1250"/>
                </a:moveTo>
                <a:cubicBezTo>
                  <a:pt x="1428" y="1250"/>
                  <a:pt x="1303" y="1375"/>
                  <a:pt x="1285" y="1535"/>
                </a:cubicBezTo>
                <a:cubicBezTo>
                  <a:pt x="1250" y="1714"/>
                  <a:pt x="1410" y="1874"/>
                  <a:pt x="1589" y="1874"/>
                </a:cubicBezTo>
                <a:lnTo>
                  <a:pt x="2838" y="1874"/>
                </a:lnTo>
                <a:cubicBezTo>
                  <a:pt x="2998" y="1874"/>
                  <a:pt x="3141" y="1767"/>
                  <a:pt x="3159" y="1607"/>
                </a:cubicBezTo>
                <a:cubicBezTo>
                  <a:pt x="3177" y="1410"/>
                  <a:pt x="3034" y="1250"/>
                  <a:pt x="2856" y="1250"/>
                </a:cubicBezTo>
                <a:close/>
                <a:moveTo>
                  <a:pt x="1607" y="2517"/>
                </a:moveTo>
                <a:cubicBezTo>
                  <a:pt x="1428" y="2517"/>
                  <a:pt x="1303" y="2624"/>
                  <a:pt x="1285" y="2784"/>
                </a:cubicBezTo>
                <a:cubicBezTo>
                  <a:pt x="1250" y="2981"/>
                  <a:pt x="1410" y="3141"/>
                  <a:pt x="1589" y="3141"/>
                </a:cubicBezTo>
                <a:lnTo>
                  <a:pt x="2838" y="3141"/>
                </a:lnTo>
                <a:cubicBezTo>
                  <a:pt x="2998" y="3141"/>
                  <a:pt x="3141" y="3016"/>
                  <a:pt x="3159" y="2856"/>
                </a:cubicBezTo>
                <a:cubicBezTo>
                  <a:pt x="3177" y="2677"/>
                  <a:pt x="3034" y="2517"/>
                  <a:pt x="2856" y="2517"/>
                </a:cubicBezTo>
                <a:close/>
                <a:moveTo>
                  <a:pt x="4124" y="1887"/>
                </a:moveTo>
                <a:cubicBezTo>
                  <a:pt x="4106" y="1887"/>
                  <a:pt x="4087" y="1889"/>
                  <a:pt x="4069" y="1892"/>
                </a:cubicBezTo>
                <a:cubicBezTo>
                  <a:pt x="3908" y="1892"/>
                  <a:pt x="3801" y="2035"/>
                  <a:pt x="3801" y="2195"/>
                </a:cubicBezTo>
                <a:lnTo>
                  <a:pt x="3801" y="3444"/>
                </a:lnTo>
                <a:cubicBezTo>
                  <a:pt x="3801" y="3605"/>
                  <a:pt x="3908" y="3748"/>
                  <a:pt x="4069" y="3766"/>
                </a:cubicBezTo>
                <a:cubicBezTo>
                  <a:pt x="4080" y="3767"/>
                  <a:pt x="4091" y="3767"/>
                  <a:pt x="4102" y="3767"/>
                </a:cubicBezTo>
                <a:cubicBezTo>
                  <a:pt x="4283" y="3767"/>
                  <a:pt x="4426" y="3631"/>
                  <a:pt x="4426" y="3462"/>
                </a:cubicBezTo>
                <a:lnTo>
                  <a:pt x="4426" y="2195"/>
                </a:lnTo>
                <a:cubicBezTo>
                  <a:pt x="4426" y="2034"/>
                  <a:pt x="4294" y="1887"/>
                  <a:pt x="4124" y="1887"/>
                </a:cubicBezTo>
                <a:close/>
                <a:moveTo>
                  <a:pt x="5673" y="1875"/>
                </a:moveTo>
                <a:cubicBezTo>
                  <a:pt x="5639" y="1875"/>
                  <a:pt x="5603" y="1880"/>
                  <a:pt x="5568" y="1892"/>
                </a:cubicBezTo>
                <a:cubicBezTo>
                  <a:pt x="5389" y="1964"/>
                  <a:pt x="5318" y="2178"/>
                  <a:pt x="5407" y="2338"/>
                </a:cubicBezTo>
                <a:lnTo>
                  <a:pt x="5710" y="2963"/>
                </a:lnTo>
                <a:cubicBezTo>
                  <a:pt x="5764" y="3070"/>
                  <a:pt x="5871" y="3141"/>
                  <a:pt x="5996" y="3141"/>
                </a:cubicBezTo>
                <a:lnTo>
                  <a:pt x="7120" y="3141"/>
                </a:lnTo>
                <a:lnTo>
                  <a:pt x="6406" y="3855"/>
                </a:lnTo>
                <a:cubicBezTo>
                  <a:pt x="6299" y="3962"/>
                  <a:pt x="6281" y="4158"/>
                  <a:pt x="6388" y="4283"/>
                </a:cubicBezTo>
                <a:cubicBezTo>
                  <a:pt x="6445" y="4359"/>
                  <a:pt x="6532" y="4399"/>
                  <a:pt x="6623" y="4399"/>
                </a:cubicBezTo>
                <a:cubicBezTo>
                  <a:pt x="6703" y="4399"/>
                  <a:pt x="6785" y="4368"/>
                  <a:pt x="6852" y="4301"/>
                </a:cubicBezTo>
                <a:lnTo>
                  <a:pt x="8012" y="3141"/>
                </a:lnTo>
                <a:lnTo>
                  <a:pt x="9136" y="3141"/>
                </a:lnTo>
                <a:cubicBezTo>
                  <a:pt x="9297" y="3141"/>
                  <a:pt x="9439" y="3016"/>
                  <a:pt x="9457" y="2856"/>
                </a:cubicBezTo>
                <a:cubicBezTo>
                  <a:pt x="9475" y="2677"/>
                  <a:pt x="9332" y="2517"/>
                  <a:pt x="9136" y="2517"/>
                </a:cubicBezTo>
                <a:lnTo>
                  <a:pt x="6192" y="2517"/>
                </a:lnTo>
                <a:lnTo>
                  <a:pt x="5960" y="2071"/>
                </a:lnTo>
                <a:cubicBezTo>
                  <a:pt x="5905" y="1946"/>
                  <a:pt x="5795" y="1875"/>
                  <a:pt x="5673" y="1875"/>
                </a:cubicBezTo>
                <a:close/>
                <a:moveTo>
                  <a:pt x="1607" y="3766"/>
                </a:moveTo>
                <a:cubicBezTo>
                  <a:pt x="1428" y="3766"/>
                  <a:pt x="1303" y="3891"/>
                  <a:pt x="1285" y="4051"/>
                </a:cubicBezTo>
                <a:cubicBezTo>
                  <a:pt x="1250" y="4247"/>
                  <a:pt x="1410" y="4408"/>
                  <a:pt x="1589" y="4408"/>
                </a:cubicBezTo>
                <a:lnTo>
                  <a:pt x="2838" y="4408"/>
                </a:lnTo>
                <a:cubicBezTo>
                  <a:pt x="2998" y="4408"/>
                  <a:pt x="3141" y="4283"/>
                  <a:pt x="3159" y="4122"/>
                </a:cubicBezTo>
                <a:cubicBezTo>
                  <a:pt x="3177" y="3926"/>
                  <a:pt x="3034" y="3766"/>
                  <a:pt x="2856" y="3766"/>
                </a:cubicBezTo>
                <a:close/>
                <a:moveTo>
                  <a:pt x="10118" y="625"/>
                </a:moveTo>
                <a:lnTo>
                  <a:pt x="10118" y="5032"/>
                </a:lnTo>
                <a:lnTo>
                  <a:pt x="4997" y="5032"/>
                </a:lnTo>
                <a:cubicBezTo>
                  <a:pt x="4872" y="4658"/>
                  <a:pt x="4515" y="4408"/>
                  <a:pt x="4105" y="4408"/>
                </a:cubicBezTo>
                <a:cubicBezTo>
                  <a:pt x="3694" y="4408"/>
                  <a:pt x="3355" y="4658"/>
                  <a:pt x="3212" y="5032"/>
                </a:cubicBezTo>
                <a:lnTo>
                  <a:pt x="625" y="5032"/>
                </a:lnTo>
                <a:lnTo>
                  <a:pt x="625" y="625"/>
                </a:lnTo>
                <a:lnTo>
                  <a:pt x="3212" y="625"/>
                </a:lnTo>
                <a:cubicBezTo>
                  <a:pt x="3355" y="982"/>
                  <a:pt x="3694" y="1250"/>
                  <a:pt x="4105" y="1250"/>
                </a:cubicBezTo>
                <a:cubicBezTo>
                  <a:pt x="4515" y="1250"/>
                  <a:pt x="4872" y="982"/>
                  <a:pt x="4997" y="625"/>
                </a:cubicBezTo>
                <a:close/>
                <a:moveTo>
                  <a:pt x="304" y="1"/>
                </a:moveTo>
                <a:cubicBezTo>
                  <a:pt x="143" y="1"/>
                  <a:pt x="1" y="126"/>
                  <a:pt x="1" y="304"/>
                </a:cubicBezTo>
                <a:lnTo>
                  <a:pt x="1" y="5354"/>
                </a:lnTo>
                <a:cubicBezTo>
                  <a:pt x="1" y="5514"/>
                  <a:pt x="143" y="5657"/>
                  <a:pt x="304" y="5657"/>
                </a:cubicBezTo>
                <a:lnTo>
                  <a:pt x="3480" y="5657"/>
                </a:lnTo>
                <a:cubicBezTo>
                  <a:pt x="3658" y="5657"/>
                  <a:pt x="3801" y="5514"/>
                  <a:pt x="3801" y="5354"/>
                </a:cubicBezTo>
                <a:cubicBezTo>
                  <a:pt x="3801" y="5166"/>
                  <a:pt x="3941" y="5025"/>
                  <a:pt x="4117" y="5025"/>
                </a:cubicBezTo>
                <a:cubicBezTo>
                  <a:pt x="4159" y="5025"/>
                  <a:pt x="4203" y="5033"/>
                  <a:pt x="4247" y="5050"/>
                </a:cubicBezTo>
                <a:cubicBezTo>
                  <a:pt x="4354" y="5104"/>
                  <a:pt x="4426" y="5229"/>
                  <a:pt x="4426" y="5336"/>
                </a:cubicBezTo>
                <a:cubicBezTo>
                  <a:pt x="4426" y="5514"/>
                  <a:pt x="4568" y="5657"/>
                  <a:pt x="4747" y="5657"/>
                </a:cubicBezTo>
                <a:lnTo>
                  <a:pt x="10439" y="5657"/>
                </a:lnTo>
                <a:cubicBezTo>
                  <a:pt x="10599" y="5657"/>
                  <a:pt x="10742" y="5514"/>
                  <a:pt x="10742" y="5354"/>
                </a:cubicBezTo>
                <a:lnTo>
                  <a:pt x="10742" y="304"/>
                </a:lnTo>
                <a:cubicBezTo>
                  <a:pt x="10742" y="126"/>
                  <a:pt x="10599" y="1"/>
                  <a:pt x="10439" y="1"/>
                </a:cubicBezTo>
                <a:lnTo>
                  <a:pt x="4729" y="1"/>
                </a:lnTo>
                <a:cubicBezTo>
                  <a:pt x="4568" y="1"/>
                  <a:pt x="4426" y="126"/>
                  <a:pt x="4426" y="304"/>
                </a:cubicBezTo>
                <a:cubicBezTo>
                  <a:pt x="4426" y="474"/>
                  <a:pt x="4291" y="622"/>
                  <a:pt x="4119" y="622"/>
                </a:cubicBezTo>
                <a:cubicBezTo>
                  <a:pt x="4074" y="622"/>
                  <a:pt x="4027" y="612"/>
                  <a:pt x="3980" y="590"/>
                </a:cubicBezTo>
                <a:cubicBezTo>
                  <a:pt x="3855" y="554"/>
                  <a:pt x="3801" y="429"/>
                  <a:pt x="3801" y="304"/>
                </a:cubicBezTo>
                <a:cubicBezTo>
                  <a:pt x="3801" y="144"/>
                  <a:pt x="3658" y="1"/>
                  <a:pt x="3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420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grpSp>
        <p:nvGrpSpPr>
          <p:cNvPr id="1271" name="Google Shape;1271;p43"/>
          <p:cNvGrpSpPr/>
          <p:nvPr/>
        </p:nvGrpSpPr>
        <p:grpSpPr>
          <a:xfrm>
            <a:off x="1192931" y="465829"/>
            <a:ext cx="896605" cy="214346"/>
            <a:chOff x="1192931" y="491429"/>
            <a:chExt cx="896605" cy="214346"/>
          </a:xfrm>
        </p:grpSpPr>
        <p:sp>
          <p:nvSpPr>
            <p:cNvPr id="1272" name="Google Shape;1272;p43"/>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3"/>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3"/>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3"/>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3"/>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3"/>
          <p:cNvGrpSpPr/>
          <p:nvPr/>
        </p:nvGrpSpPr>
        <p:grpSpPr>
          <a:xfrm>
            <a:off x="2266950" y="561950"/>
            <a:ext cx="5682325" cy="62400"/>
            <a:chOff x="2266950" y="561950"/>
            <a:chExt cx="5682325" cy="62400"/>
          </a:xfrm>
        </p:grpSpPr>
        <p:sp>
          <p:nvSpPr>
            <p:cNvPr id="1280" name="Google Shape;1280;p43"/>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3"/>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3"/>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3"/>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3"/>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3"/>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3"/>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3"/>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3"/>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3"/>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3"/>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3"/>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43"/>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43"/>
          <p:cNvGrpSpPr/>
          <p:nvPr/>
        </p:nvGrpSpPr>
        <p:grpSpPr>
          <a:xfrm>
            <a:off x="624714" y="381177"/>
            <a:ext cx="470629" cy="435824"/>
            <a:chOff x="431275" y="-2657275"/>
            <a:chExt cx="1086150" cy="1005825"/>
          </a:xfrm>
        </p:grpSpPr>
        <p:sp>
          <p:nvSpPr>
            <p:cNvPr id="1321" name="Google Shape;1321;p43"/>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43"/>
            <p:cNvGrpSpPr/>
            <p:nvPr/>
          </p:nvGrpSpPr>
          <p:grpSpPr>
            <a:xfrm>
              <a:off x="431275" y="-2657275"/>
              <a:ext cx="1086150" cy="1005825"/>
              <a:chOff x="431275" y="-2657275"/>
              <a:chExt cx="1086150" cy="1005825"/>
            </a:xfrm>
          </p:grpSpPr>
          <p:sp>
            <p:nvSpPr>
              <p:cNvPr id="1323" name="Google Shape;1323;p43"/>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1266;p43">
            <a:extLst>
              <a:ext uri="{FF2B5EF4-FFF2-40B4-BE49-F238E27FC236}">
                <a16:creationId xmlns:a16="http://schemas.microsoft.com/office/drawing/2014/main" id="{8892476A-857C-459E-CE39-64E1BEBAC3CE}"/>
              </a:ext>
            </a:extLst>
          </p:cNvPr>
          <p:cNvSpPr txBox="1">
            <a:spLocks/>
          </p:cNvSpPr>
          <p:nvPr/>
        </p:nvSpPr>
        <p:spPr>
          <a:xfrm>
            <a:off x="6461496" y="1385078"/>
            <a:ext cx="2089658" cy="3362914"/>
          </a:xfrm>
          <a:prstGeom prst="rect">
            <a:avLst/>
          </a:prstGeom>
          <a:solidFill>
            <a:schemeClr val="accent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85000"/>
              </a:lnSpc>
              <a:spcBef>
                <a:spcPts val="0"/>
              </a:spcBef>
              <a:spcAft>
                <a:spcPts val="0"/>
              </a:spcAft>
              <a:buClr>
                <a:schemeClr val="dk1"/>
              </a:buClr>
              <a:buSzPts val="1400"/>
              <a:buFont typeface="Cutive Mono"/>
              <a:buNone/>
              <a:defRPr sz="1400" b="1" i="0" u="none" strike="noStrike" cap="none">
                <a:solidFill>
                  <a:schemeClr val="dk1"/>
                </a:solidFill>
                <a:latin typeface="Cutive Mono"/>
                <a:ea typeface="Cutive Mono"/>
                <a:cs typeface="Cutive Mono"/>
                <a:sym typeface="Cutive Mono"/>
              </a:defRPr>
            </a:lvl1pPr>
            <a:lvl2pPr marL="914400" marR="0" lvl="1" indent="-317500" algn="ctr" rtl="0">
              <a:lnSpc>
                <a:spcPct val="100000"/>
              </a:lnSpc>
              <a:spcBef>
                <a:spcPts val="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2pPr>
            <a:lvl3pPr marL="1371600" marR="0" lvl="2"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3pPr>
            <a:lvl4pPr marL="1828800" marR="0" lvl="3"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4pPr>
            <a:lvl5pPr marL="2286000" marR="0" lvl="4"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5pPr>
            <a:lvl6pPr marL="2743200" marR="0" lvl="5"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6pPr>
            <a:lvl7pPr marL="3200400" marR="0" lvl="6"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7pPr>
            <a:lvl8pPr marL="3657600" marR="0" lvl="7"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8pPr>
            <a:lvl9pPr marL="4114800" marR="0" lvl="8" indent="-317500" algn="ctr" rtl="0">
              <a:lnSpc>
                <a:spcPct val="100000"/>
              </a:lnSpc>
              <a:spcBef>
                <a:spcPts val="1600"/>
              </a:spcBef>
              <a:spcAft>
                <a:spcPts val="160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9pPr>
          </a:lstStyle>
          <a:p>
            <a:pPr marL="285750" indent="-285750">
              <a:buFont typeface="Arial" panose="020B0604020202020204" pitchFamily="34" charset="0"/>
              <a:buChar char="•"/>
            </a:pPr>
            <a:r>
              <a:rPr lang="en-SG"/>
              <a:t>Trends shows higher number of delays in first few days of the months followed by occasional spike in between the remaining days of the month</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a:t>Median of daily delay is evenly distributed.</a:t>
            </a:r>
          </a:p>
        </p:txBody>
      </p:sp>
      <p:sp>
        <p:nvSpPr>
          <p:cNvPr id="8" name="Google Shape;1264;p43">
            <a:extLst>
              <a:ext uri="{FF2B5EF4-FFF2-40B4-BE49-F238E27FC236}">
                <a16:creationId xmlns:a16="http://schemas.microsoft.com/office/drawing/2014/main" id="{882EC148-945B-504C-2259-68065F499D1A}"/>
              </a:ext>
            </a:extLst>
          </p:cNvPr>
          <p:cNvSpPr txBox="1">
            <a:spLocks/>
          </p:cNvSpPr>
          <p:nvPr/>
        </p:nvSpPr>
        <p:spPr>
          <a:xfrm>
            <a:off x="555098" y="964423"/>
            <a:ext cx="7885836" cy="661087"/>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50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r>
              <a:rPr lang="en-US" sz="2800"/>
              <a:t>Understanding Delay_hours by Days</a:t>
            </a:r>
            <a:endParaRPr lang="en-US"/>
          </a:p>
        </p:txBody>
      </p:sp>
      <p:pic>
        <p:nvPicPr>
          <p:cNvPr id="9" name="Picture 8">
            <a:extLst>
              <a:ext uri="{FF2B5EF4-FFF2-40B4-BE49-F238E27FC236}">
                <a16:creationId xmlns:a16="http://schemas.microsoft.com/office/drawing/2014/main" id="{D4A67E2D-2943-23E8-F7BF-3661291DC00F}"/>
              </a:ext>
            </a:extLst>
          </p:cNvPr>
          <p:cNvPicPr>
            <a:picLocks noChangeAspect="1"/>
          </p:cNvPicPr>
          <p:nvPr/>
        </p:nvPicPr>
        <p:blipFill>
          <a:blip r:embed="rId3"/>
          <a:stretch>
            <a:fillRect/>
          </a:stretch>
        </p:blipFill>
        <p:spPr>
          <a:xfrm>
            <a:off x="648796" y="1519070"/>
            <a:ext cx="5777760" cy="3228922"/>
          </a:xfrm>
          <a:prstGeom prst="rect">
            <a:avLst/>
          </a:prstGeom>
        </p:spPr>
      </p:pic>
      <p:sp>
        <p:nvSpPr>
          <p:cNvPr id="10" name="Google Shape;1334;p43">
            <a:extLst>
              <a:ext uri="{FF2B5EF4-FFF2-40B4-BE49-F238E27FC236}">
                <a16:creationId xmlns:a16="http://schemas.microsoft.com/office/drawing/2014/main" id="{3AADBEE0-1F9F-47C1-64EB-44DF0BAC7B51}"/>
              </a:ext>
            </a:extLst>
          </p:cNvPr>
          <p:cNvSpPr/>
          <p:nvPr/>
        </p:nvSpPr>
        <p:spPr>
          <a:xfrm rot="700356">
            <a:off x="8116408" y="1034420"/>
            <a:ext cx="649051" cy="530922"/>
          </a:xfrm>
          <a:custGeom>
            <a:avLst/>
            <a:gdLst/>
            <a:ahLst/>
            <a:cxnLst/>
            <a:rect l="l" t="t" r="r" b="b"/>
            <a:pathLst>
              <a:path w="10778" h="8816" extrusionOk="0">
                <a:moveTo>
                  <a:pt x="8226" y="643"/>
                </a:moveTo>
                <a:lnTo>
                  <a:pt x="8226" y="1268"/>
                </a:lnTo>
                <a:lnTo>
                  <a:pt x="2552" y="1268"/>
                </a:lnTo>
                <a:lnTo>
                  <a:pt x="2552" y="643"/>
                </a:lnTo>
                <a:close/>
                <a:moveTo>
                  <a:pt x="3820" y="2527"/>
                </a:moveTo>
                <a:cubicBezTo>
                  <a:pt x="3783" y="2527"/>
                  <a:pt x="3747" y="2535"/>
                  <a:pt x="3712" y="2552"/>
                </a:cubicBezTo>
                <a:cubicBezTo>
                  <a:pt x="3534" y="2606"/>
                  <a:pt x="3445" y="2820"/>
                  <a:pt x="3534" y="2981"/>
                </a:cubicBezTo>
                <a:lnTo>
                  <a:pt x="3855" y="3605"/>
                </a:lnTo>
                <a:cubicBezTo>
                  <a:pt x="3908" y="3712"/>
                  <a:pt x="4016" y="3783"/>
                  <a:pt x="4123" y="3783"/>
                </a:cubicBezTo>
                <a:lnTo>
                  <a:pt x="5265" y="3783"/>
                </a:lnTo>
                <a:lnTo>
                  <a:pt x="4551" y="4497"/>
                </a:lnTo>
                <a:cubicBezTo>
                  <a:pt x="4426" y="4622"/>
                  <a:pt x="4408" y="4800"/>
                  <a:pt x="4515" y="4925"/>
                </a:cubicBezTo>
                <a:cubicBezTo>
                  <a:pt x="4581" y="5001"/>
                  <a:pt x="4673" y="5042"/>
                  <a:pt x="4763" y="5042"/>
                </a:cubicBezTo>
                <a:cubicBezTo>
                  <a:pt x="4842" y="5042"/>
                  <a:pt x="4920" y="5010"/>
                  <a:pt x="4979" y="4943"/>
                </a:cubicBezTo>
                <a:lnTo>
                  <a:pt x="6157" y="3783"/>
                </a:lnTo>
                <a:lnTo>
                  <a:pt x="7263" y="3783"/>
                </a:lnTo>
                <a:cubicBezTo>
                  <a:pt x="7423" y="3783"/>
                  <a:pt x="7566" y="3659"/>
                  <a:pt x="7584" y="3498"/>
                </a:cubicBezTo>
                <a:cubicBezTo>
                  <a:pt x="7620" y="3320"/>
                  <a:pt x="7459" y="3159"/>
                  <a:pt x="7281" y="3159"/>
                </a:cubicBezTo>
                <a:lnTo>
                  <a:pt x="4319" y="3159"/>
                </a:lnTo>
                <a:lnTo>
                  <a:pt x="4105" y="2713"/>
                </a:lnTo>
                <a:cubicBezTo>
                  <a:pt x="4051" y="2605"/>
                  <a:pt x="3935" y="2527"/>
                  <a:pt x="3820" y="2527"/>
                </a:cubicBezTo>
                <a:close/>
                <a:moveTo>
                  <a:pt x="1607" y="5675"/>
                </a:moveTo>
                <a:cubicBezTo>
                  <a:pt x="1446" y="5675"/>
                  <a:pt x="1303" y="5818"/>
                  <a:pt x="1303" y="5996"/>
                </a:cubicBezTo>
                <a:cubicBezTo>
                  <a:pt x="1303" y="6157"/>
                  <a:pt x="1446" y="6299"/>
                  <a:pt x="1607" y="6299"/>
                </a:cubicBezTo>
                <a:cubicBezTo>
                  <a:pt x="1785" y="6299"/>
                  <a:pt x="1928" y="6157"/>
                  <a:pt x="1928" y="5996"/>
                </a:cubicBezTo>
                <a:cubicBezTo>
                  <a:pt x="1928" y="5818"/>
                  <a:pt x="1785" y="5675"/>
                  <a:pt x="1607" y="5675"/>
                </a:cubicBezTo>
                <a:close/>
                <a:moveTo>
                  <a:pt x="2874" y="5675"/>
                </a:moveTo>
                <a:cubicBezTo>
                  <a:pt x="2713" y="5675"/>
                  <a:pt x="2570" y="5800"/>
                  <a:pt x="2552" y="5960"/>
                </a:cubicBezTo>
                <a:cubicBezTo>
                  <a:pt x="2535" y="6139"/>
                  <a:pt x="2695" y="6299"/>
                  <a:pt x="2874" y="6299"/>
                </a:cubicBezTo>
                <a:lnTo>
                  <a:pt x="4747" y="6299"/>
                </a:lnTo>
                <a:cubicBezTo>
                  <a:pt x="4908" y="6299"/>
                  <a:pt x="5050" y="6192"/>
                  <a:pt x="5068" y="6032"/>
                </a:cubicBezTo>
                <a:cubicBezTo>
                  <a:pt x="5086" y="5835"/>
                  <a:pt x="4943" y="5675"/>
                  <a:pt x="4765" y="5675"/>
                </a:cubicBezTo>
                <a:close/>
                <a:moveTo>
                  <a:pt x="6014" y="5675"/>
                </a:moveTo>
                <a:cubicBezTo>
                  <a:pt x="5853" y="5675"/>
                  <a:pt x="5711" y="5818"/>
                  <a:pt x="5711" y="5996"/>
                </a:cubicBezTo>
                <a:cubicBezTo>
                  <a:pt x="5711" y="6157"/>
                  <a:pt x="5853" y="6299"/>
                  <a:pt x="6014" y="6299"/>
                </a:cubicBezTo>
                <a:cubicBezTo>
                  <a:pt x="6192" y="6299"/>
                  <a:pt x="6335" y="6157"/>
                  <a:pt x="6335" y="5996"/>
                </a:cubicBezTo>
                <a:cubicBezTo>
                  <a:pt x="6335" y="5818"/>
                  <a:pt x="6192" y="5675"/>
                  <a:pt x="6014" y="5675"/>
                </a:cubicBezTo>
                <a:close/>
                <a:moveTo>
                  <a:pt x="7281" y="5675"/>
                </a:moveTo>
                <a:cubicBezTo>
                  <a:pt x="7102" y="5675"/>
                  <a:pt x="6942" y="5835"/>
                  <a:pt x="6960" y="6032"/>
                </a:cubicBezTo>
                <a:cubicBezTo>
                  <a:pt x="6977" y="6192"/>
                  <a:pt x="7120" y="6299"/>
                  <a:pt x="7281" y="6299"/>
                </a:cubicBezTo>
                <a:lnTo>
                  <a:pt x="9154" y="6299"/>
                </a:lnTo>
                <a:cubicBezTo>
                  <a:pt x="9315" y="6299"/>
                  <a:pt x="9458" y="6192"/>
                  <a:pt x="9475" y="6032"/>
                </a:cubicBezTo>
                <a:cubicBezTo>
                  <a:pt x="9493" y="5835"/>
                  <a:pt x="9350" y="5675"/>
                  <a:pt x="9172" y="5675"/>
                </a:cubicBezTo>
                <a:close/>
                <a:moveTo>
                  <a:pt x="1607" y="6924"/>
                </a:moveTo>
                <a:cubicBezTo>
                  <a:pt x="1446" y="6924"/>
                  <a:pt x="1303" y="7066"/>
                  <a:pt x="1303" y="7245"/>
                </a:cubicBezTo>
                <a:cubicBezTo>
                  <a:pt x="1303" y="7423"/>
                  <a:pt x="1446" y="7566"/>
                  <a:pt x="1607" y="7566"/>
                </a:cubicBezTo>
                <a:cubicBezTo>
                  <a:pt x="1785" y="7566"/>
                  <a:pt x="1928" y="7423"/>
                  <a:pt x="1928" y="7245"/>
                </a:cubicBezTo>
                <a:cubicBezTo>
                  <a:pt x="1928" y="7066"/>
                  <a:pt x="1785" y="6924"/>
                  <a:pt x="1607" y="6924"/>
                </a:cubicBezTo>
                <a:close/>
                <a:moveTo>
                  <a:pt x="2874" y="6924"/>
                </a:moveTo>
                <a:cubicBezTo>
                  <a:pt x="2713" y="6924"/>
                  <a:pt x="2570" y="7049"/>
                  <a:pt x="2552" y="7209"/>
                </a:cubicBezTo>
                <a:cubicBezTo>
                  <a:pt x="2535" y="7406"/>
                  <a:pt x="2695" y="7566"/>
                  <a:pt x="2874" y="7566"/>
                </a:cubicBezTo>
                <a:lnTo>
                  <a:pt x="4747" y="7566"/>
                </a:lnTo>
                <a:cubicBezTo>
                  <a:pt x="4908" y="7566"/>
                  <a:pt x="5050" y="7441"/>
                  <a:pt x="5068" y="7281"/>
                </a:cubicBezTo>
                <a:cubicBezTo>
                  <a:pt x="5086" y="7084"/>
                  <a:pt x="4943" y="6924"/>
                  <a:pt x="4765" y="6924"/>
                </a:cubicBezTo>
                <a:close/>
                <a:moveTo>
                  <a:pt x="6014" y="6924"/>
                </a:moveTo>
                <a:cubicBezTo>
                  <a:pt x="5853" y="6924"/>
                  <a:pt x="5711" y="7066"/>
                  <a:pt x="5711" y="7245"/>
                </a:cubicBezTo>
                <a:cubicBezTo>
                  <a:pt x="5711" y="7423"/>
                  <a:pt x="5853" y="7566"/>
                  <a:pt x="6014" y="7566"/>
                </a:cubicBezTo>
                <a:cubicBezTo>
                  <a:pt x="6192" y="7566"/>
                  <a:pt x="6335" y="7423"/>
                  <a:pt x="6335" y="7245"/>
                </a:cubicBezTo>
                <a:cubicBezTo>
                  <a:pt x="6335" y="7066"/>
                  <a:pt x="6192" y="6924"/>
                  <a:pt x="6014" y="6924"/>
                </a:cubicBezTo>
                <a:close/>
                <a:moveTo>
                  <a:pt x="7281" y="6924"/>
                </a:moveTo>
                <a:cubicBezTo>
                  <a:pt x="7120" y="6924"/>
                  <a:pt x="6977" y="7049"/>
                  <a:pt x="6960" y="7209"/>
                </a:cubicBezTo>
                <a:cubicBezTo>
                  <a:pt x="6942" y="7406"/>
                  <a:pt x="7102" y="7566"/>
                  <a:pt x="7281" y="7566"/>
                </a:cubicBezTo>
                <a:lnTo>
                  <a:pt x="9154" y="7566"/>
                </a:lnTo>
                <a:cubicBezTo>
                  <a:pt x="9315" y="7566"/>
                  <a:pt x="9458" y="7441"/>
                  <a:pt x="9475" y="7281"/>
                </a:cubicBezTo>
                <a:cubicBezTo>
                  <a:pt x="9493" y="7084"/>
                  <a:pt x="9350" y="6924"/>
                  <a:pt x="9172" y="6924"/>
                </a:cubicBezTo>
                <a:close/>
                <a:moveTo>
                  <a:pt x="10136" y="1892"/>
                </a:moveTo>
                <a:lnTo>
                  <a:pt x="10136" y="8191"/>
                </a:lnTo>
                <a:lnTo>
                  <a:pt x="643" y="8191"/>
                </a:lnTo>
                <a:lnTo>
                  <a:pt x="643" y="1892"/>
                </a:lnTo>
                <a:close/>
                <a:moveTo>
                  <a:pt x="340" y="1"/>
                </a:moveTo>
                <a:cubicBezTo>
                  <a:pt x="179" y="1"/>
                  <a:pt x="37" y="126"/>
                  <a:pt x="19" y="286"/>
                </a:cubicBezTo>
                <a:cubicBezTo>
                  <a:pt x="1" y="483"/>
                  <a:pt x="144" y="643"/>
                  <a:pt x="340" y="643"/>
                </a:cubicBezTo>
                <a:lnTo>
                  <a:pt x="1928" y="643"/>
                </a:lnTo>
                <a:lnTo>
                  <a:pt x="1928" y="1268"/>
                </a:lnTo>
                <a:lnTo>
                  <a:pt x="340" y="1268"/>
                </a:lnTo>
                <a:cubicBezTo>
                  <a:pt x="162" y="1268"/>
                  <a:pt x="19" y="1410"/>
                  <a:pt x="19" y="1589"/>
                </a:cubicBezTo>
                <a:lnTo>
                  <a:pt x="19" y="8512"/>
                </a:lnTo>
                <a:cubicBezTo>
                  <a:pt x="19" y="8672"/>
                  <a:pt x="162" y="8815"/>
                  <a:pt x="340" y="8815"/>
                </a:cubicBezTo>
                <a:lnTo>
                  <a:pt x="10457" y="8815"/>
                </a:lnTo>
                <a:cubicBezTo>
                  <a:pt x="10617" y="8815"/>
                  <a:pt x="10760" y="8672"/>
                  <a:pt x="10760" y="8512"/>
                </a:cubicBezTo>
                <a:lnTo>
                  <a:pt x="10760" y="1589"/>
                </a:lnTo>
                <a:cubicBezTo>
                  <a:pt x="10760" y="1410"/>
                  <a:pt x="10617" y="1268"/>
                  <a:pt x="10457" y="1268"/>
                </a:cubicBezTo>
                <a:lnTo>
                  <a:pt x="8851" y="1268"/>
                </a:lnTo>
                <a:lnTo>
                  <a:pt x="8851" y="643"/>
                </a:lnTo>
                <a:lnTo>
                  <a:pt x="10439" y="643"/>
                </a:lnTo>
                <a:cubicBezTo>
                  <a:pt x="10599" y="643"/>
                  <a:pt x="10742" y="518"/>
                  <a:pt x="10760" y="358"/>
                </a:cubicBezTo>
                <a:cubicBezTo>
                  <a:pt x="10778" y="161"/>
                  <a:pt x="10635" y="1"/>
                  <a:pt x="10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832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grpSp>
        <p:nvGrpSpPr>
          <p:cNvPr id="1271" name="Google Shape;1271;p43"/>
          <p:cNvGrpSpPr/>
          <p:nvPr/>
        </p:nvGrpSpPr>
        <p:grpSpPr>
          <a:xfrm>
            <a:off x="1192931" y="465829"/>
            <a:ext cx="896605" cy="214346"/>
            <a:chOff x="1192931" y="491429"/>
            <a:chExt cx="896605" cy="214346"/>
          </a:xfrm>
        </p:grpSpPr>
        <p:sp>
          <p:nvSpPr>
            <p:cNvPr id="1272" name="Google Shape;1272;p43"/>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3"/>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3"/>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3"/>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3"/>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3"/>
          <p:cNvGrpSpPr/>
          <p:nvPr/>
        </p:nvGrpSpPr>
        <p:grpSpPr>
          <a:xfrm>
            <a:off x="2266950" y="561950"/>
            <a:ext cx="5682325" cy="62400"/>
            <a:chOff x="2266950" y="561950"/>
            <a:chExt cx="5682325" cy="62400"/>
          </a:xfrm>
        </p:grpSpPr>
        <p:sp>
          <p:nvSpPr>
            <p:cNvPr id="1280" name="Google Shape;1280;p43"/>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3"/>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3"/>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3"/>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3"/>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3"/>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3"/>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3"/>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3"/>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3"/>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3"/>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3"/>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43"/>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43"/>
          <p:cNvGrpSpPr/>
          <p:nvPr/>
        </p:nvGrpSpPr>
        <p:grpSpPr>
          <a:xfrm>
            <a:off x="624714" y="381177"/>
            <a:ext cx="470629" cy="435824"/>
            <a:chOff x="431275" y="-2657275"/>
            <a:chExt cx="1086150" cy="1005825"/>
          </a:xfrm>
        </p:grpSpPr>
        <p:sp>
          <p:nvSpPr>
            <p:cNvPr id="1321" name="Google Shape;1321;p43"/>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43"/>
            <p:cNvGrpSpPr/>
            <p:nvPr/>
          </p:nvGrpSpPr>
          <p:grpSpPr>
            <a:xfrm>
              <a:off x="431275" y="-2657275"/>
              <a:ext cx="1086150" cy="1005825"/>
              <a:chOff x="431275" y="-2657275"/>
              <a:chExt cx="1086150" cy="1005825"/>
            </a:xfrm>
          </p:grpSpPr>
          <p:sp>
            <p:nvSpPr>
              <p:cNvPr id="1323" name="Google Shape;1323;p43"/>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Google Shape;1264;p43">
            <a:extLst>
              <a:ext uri="{FF2B5EF4-FFF2-40B4-BE49-F238E27FC236}">
                <a16:creationId xmlns:a16="http://schemas.microsoft.com/office/drawing/2014/main" id="{882EC148-945B-504C-2259-68065F499D1A}"/>
              </a:ext>
            </a:extLst>
          </p:cNvPr>
          <p:cNvSpPr txBox="1">
            <a:spLocks/>
          </p:cNvSpPr>
          <p:nvPr/>
        </p:nvSpPr>
        <p:spPr>
          <a:xfrm>
            <a:off x="555098" y="964423"/>
            <a:ext cx="5917677" cy="661087"/>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50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r>
              <a:rPr lang="en-US" sz="2800"/>
              <a:t>Trends of Monthly/ Daily Flight Numbers</a:t>
            </a:r>
            <a:endParaRPr lang="en-US"/>
          </a:p>
        </p:txBody>
      </p:sp>
      <p:pic>
        <p:nvPicPr>
          <p:cNvPr id="4" name="Picture 3">
            <a:extLst>
              <a:ext uri="{FF2B5EF4-FFF2-40B4-BE49-F238E27FC236}">
                <a16:creationId xmlns:a16="http://schemas.microsoft.com/office/drawing/2014/main" id="{409A3FE8-A4CF-F530-430B-8EE111AB610D}"/>
              </a:ext>
            </a:extLst>
          </p:cNvPr>
          <p:cNvPicPr>
            <a:picLocks noChangeAspect="1"/>
          </p:cNvPicPr>
          <p:nvPr/>
        </p:nvPicPr>
        <p:blipFill>
          <a:blip r:embed="rId3"/>
          <a:stretch>
            <a:fillRect/>
          </a:stretch>
        </p:blipFill>
        <p:spPr>
          <a:xfrm>
            <a:off x="544125" y="1849711"/>
            <a:ext cx="7284549" cy="2457619"/>
          </a:xfrm>
          <a:prstGeom prst="rect">
            <a:avLst/>
          </a:prstGeom>
        </p:spPr>
      </p:pic>
      <p:sp>
        <p:nvSpPr>
          <p:cNvPr id="10" name="Google Shape;1266;p43">
            <a:extLst>
              <a:ext uri="{FF2B5EF4-FFF2-40B4-BE49-F238E27FC236}">
                <a16:creationId xmlns:a16="http://schemas.microsoft.com/office/drawing/2014/main" id="{BADA554F-C0CD-4C6A-415F-D9501B20779C}"/>
              </a:ext>
            </a:extLst>
          </p:cNvPr>
          <p:cNvSpPr txBox="1">
            <a:spLocks/>
          </p:cNvSpPr>
          <p:nvPr/>
        </p:nvSpPr>
        <p:spPr>
          <a:xfrm>
            <a:off x="7296275" y="1424906"/>
            <a:ext cx="1400108" cy="1631738"/>
          </a:xfrm>
          <a:prstGeom prst="rect">
            <a:avLst/>
          </a:prstGeom>
          <a:solidFill>
            <a:schemeClr val="accent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85000"/>
              </a:lnSpc>
              <a:spcBef>
                <a:spcPts val="0"/>
              </a:spcBef>
              <a:spcAft>
                <a:spcPts val="0"/>
              </a:spcAft>
              <a:buClr>
                <a:schemeClr val="dk1"/>
              </a:buClr>
              <a:buSzPts val="1400"/>
              <a:buFont typeface="Cutive Mono"/>
              <a:buNone/>
              <a:defRPr sz="1400" b="1" i="0" u="none" strike="noStrike" cap="none">
                <a:solidFill>
                  <a:schemeClr val="dk1"/>
                </a:solidFill>
                <a:latin typeface="Cutive Mono"/>
                <a:ea typeface="Cutive Mono"/>
                <a:cs typeface="Cutive Mono"/>
                <a:sym typeface="Cutive Mono"/>
              </a:defRPr>
            </a:lvl1pPr>
            <a:lvl2pPr marL="914400" marR="0" lvl="1" indent="-317500" algn="ctr" rtl="0">
              <a:lnSpc>
                <a:spcPct val="100000"/>
              </a:lnSpc>
              <a:spcBef>
                <a:spcPts val="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2pPr>
            <a:lvl3pPr marL="1371600" marR="0" lvl="2"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3pPr>
            <a:lvl4pPr marL="1828800" marR="0" lvl="3"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4pPr>
            <a:lvl5pPr marL="2286000" marR="0" lvl="4"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5pPr>
            <a:lvl6pPr marL="2743200" marR="0" lvl="5"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6pPr>
            <a:lvl7pPr marL="3200400" marR="0" lvl="6"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7pPr>
            <a:lvl8pPr marL="3657600" marR="0" lvl="7"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8pPr>
            <a:lvl9pPr marL="4114800" marR="0" lvl="8" indent="-317500" algn="ctr" rtl="0">
              <a:lnSpc>
                <a:spcPct val="100000"/>
              </a:lnSpc>
              <a:spcBef>
                <a:spcPts val="1600"/>
              </a:spcBef>
              <a:spcAft>
                <a:spcPts val="160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9pPr>
          </a:lstStyle>
          <a:p>
            <a:pPr marL="285750" indent="-285750">
              <a:buFont typeface="Arial" panose="020B0604020202020204" pitchFamily="34" charset="0"/>
              <a:buChar char="•"/>
            </a:pPr>
            <a:r>
              <a:rPr lang="en-SG" sz="1200"/>
              <a:t>Higher delay hours on days with more flights.</a:t>
            </a:r>
          </a:p>
        </p:txBody>
      </p:sp>
      <p:sp>
        <p:nvSpPr>
          <p:cNvPr id="11" name="Google Shape;1333;p43">
            <a:extLst>
              <a:ext uri="{FF2B5EF4-FFF2-40B4-BE49-F238E27FC236}">
                <a16:creationId xmlns:a16="http://schemas.microsoft.com/office/drawing/2014/main" id="{DC031B66-757D-D0CA-87E9-B07A797F8AA2}"/>
              </a:ext>
            </a:extLst>
          </p:cNvPr>
          <p:cNvSpPr/>
          <p:nvPr/>
        </p:nvSpPr>
        <p:spPr>
          <a:xfrm rot="21134979">
            <a:off x="6859348" y="1217799"/>
            <a:ext cx="646883" cy="340679"/>
          </a:xfrm>
          <a:custGeom>
            <a:avLst/>
            <a:gdLst/>
            <a:ahLst/>
            <a:cxnLst/>
            <a:rect l="l" t="t" r="r" b="b"/>
            <a:pathLst>
              <a:path w="10742" h="5657" extrusionOk="0">
                <a:moveTo>
                  <a:pt x="1607" y="1250"/>
                </a:moveTo>
                <a:cubicBezTo>
                  <a:pt x="1428" y="1250"/>
                  <a:pt x="1303" y="1375"/>
                  <a:pt x="1285" y="1535"/>
                </a:cubicBezTo>
                <a:cubicBezTo>
                  <a:pt x="1250" y="1714"/>
                  <a:pt x="1410" y="1874"/>
                  <a:pt x="1589" y="1874"/>
                </a:cubicBezTo>
                <a:lnTo>
                  <a:pt x="2838" y="1874"/>
                </a:lnTo>
                <a:cubicBezTo>
                  <a:pt x="2998" y="1874"/>
                  <a:pt x="3141" y="1767"/>
                  <a:pt x="3159" y="1607"/>
                </a:cubicBezTo>
                <a:cubicBezTo>
                  <a:pt x="3177" y="1410"/>
                  <a:pt x="3034" y="1250"/>
                  <a:pt x="2856" y="1250"/>
                </a:cubicBezTo>
                <a:close/>
                <a:moveTo>
                  <a:pt x="1607" y="2517"/>
                </a:moveTo>
                <a:cubicBezTo>
                  <a:pt x="1428" y="2517"/>
                  <a:pt x="1303" y="2624"/>
                  <a:pt x="1285" y="2784"/>
                </a:cubicBezTo>
                <a:cubicBezTo>
                  <a:pt x="1250" y="2981"/>
                  <a:pt x="1410" y="3141"/>
                  <a:pt x="1589" y="3141"/>
                </a:cubicBezTo>
                <a:lnTo>
                  <a:pt x="2838" y="3141"/>
                </a:lnTo>
                <a:cubicBezTo>
                  <a:pt x="2998" y="3141"/>
                  <a:pt x="3141" y="3016"/>
                  <a:pt x="3159" y="2856"/>
                </a:cubicBezTo>
                <a:cubicBezTo>
                  <a:pt x="3177" y="2677"/>
                  <a:pt x="3034" y="2517"/>
                  <a:pt x="2856" y="2517"/>
                </a:cubicBezTo>
                <a:close/>
                <a:moveTo>
                  <a:pt x="4124" y="1887"/>
                </a:moveTo>
                <a:cubicBezTo>
                  <a:pt x="4106" y="1887"/>
                  <a:pt x="4087" y="1889"/>
                  <a:pt x="4069" y="1892"/>
                </a:cubicBezTo>
                <a:cubicBezTo>
                  <a:pt x="3908" y="1892"/>
                  <a:pt x="3801" y="2035"/>
                  <a:pt x="3801" y="2195"/>
                </a:cubicBezTo>
                <a:lnTo>
                  <a:pt x="3801" y="3444"/>
                </a:lnTo>
                <a:cubicBezTo>
                  <a:pt x="3801" y="3605"/>
                  <a:pt x="3908" y="3748"/>
                  <a:pt x="4069" y="3766"/>
                </a:cubicBezTo>
                <a:cubicBezTo>
                  <a:pt x="4080" y="3767"/>
                  <a:pt x="4091" y="3767"/>
                  <a:pt x="4102" y="3767"/>
                </a:cubicBezTo>
                <a:cubicBezTo>
                  <a:pt x="4283" y="3767"/>
                  <a:pt x="4426" y="3631"/>
                  <a:pt x="4426" y="3462"/>
                </a:cubicBezTo>
                <a:lnTo>
                  <a:pt x="4426" y="2195"/>
                </a:lnTo>
                <a:cubicBezTo>
                  <a:pt x="4426" y="2034"/>
                  <a:pt x="4294" y="1887"/>
                  <a:pt x="4124" y="1887"/>
                </a:cubicBezTo>
                <a:close/>
                <a:moveTo>
                  <a:pt x="5673" y="1875"/>
                </a:moveTo>
                <a:cubicBezTo>
                  <a:pt x="5639" y="1875"/>
                  <a:pt x="5603" y="1880"/>
                  <a:pt x="5568" y="1892"/>
                </a:cubicBezTo>
                <a:cubicBezTo>
                  <a:pt x="5389" y="1964"/>
                  <a:pt x="5318" y="2178"/>
                  <a:pt x="5407" y="2338"/>
                </a:cubicBezTo>
                <a:lnTo>
                  <a:pt x="5710" y="2963"/>
                </a:lnTo>
                <a:cubicBezTo>
                  <a:pt x="5764" y="3070"/>
                  <a:pt x="5871" y="3141"/>
                  <a:pt x="5996" y="3141"/>
                </a:cubicBezTo>
                <a:lnTo>
                  <a:pt x="7120" y="3141"/>
                </a:lnTo>
                <a:lnTo>
                  <a:pt x="6406" y="3855"/>
                </a:lnTo>
                <a:cubicBezTo>
                  <a:pt x="6299" y="3962"/>
                  <a:pt x="6281" y="4158"/>
                  <a:pt x="6388" y="4283"/>
                </a:cubicBezTo>
                <a:cubicBezTo>
                  <a:pt x="6445" y="4359"/>
                  <a:pt x="6532" y="4399"/>
                  <a:pt x="6623" y="4399"/>
                </a:cubicBezTo>
                <a:cubicBezTo>
                  <a:pt x="6703" y="4399"/>
                  <a:pt x="6785" y="4368"/>
                  <a:pt x="6852" y="4301"/>
                </a:cubicBezTo>
                <a:lnTo>
                  <a:pt x="8012" y="3141"/>
                </a:lnTo>
                <a:lnTo>
                  <a:pt x="9136" y="3141"/>
                </a:lnTo>
                <a:cubicBezTo>
                  <a:pt x="9297" y="3141"/>
                  <a:pt x="9439" y="3016"/>
                  <a:pt x="9457" y="2856"/>
                </a:cubicBezTo>
                <a:cubicBezTo>
                  <a:pt x="9475" y="2677"/>
                  <a:pt x="9332" y="2517"/>
                  <a:pt x="9136" y="2517"/>
                </a:cubicBezTo>
                <a:lnTo>
                  <a:pt x="6192" y="2517"/>
                </a:lnTo>
                <a:lnTo>
                  <a:pt x="5960" y="2071"/>
                </a:lnTo>
                <a:cubicBezTo>
                  <a:pt x="5905" y="1946"/>
                  <a:pt x="5795" y="1875"/>
                  <a:pt x="5673" y="1875"/>
                </a:cubicBezTo>
                <a:close/>
                <a:moveTo>
                  <a:pt x="1607" y="3766"/>
                </a:moveTo>
                <a:cubicBezTo>
                  <a:pt x="1428" y="3766"/>
                  <a:pt x="1303" y="3891"/>
                  <a:pt x="1285" y="4051"/>
                </a:cubicBezTo>
                <a:cubicBezTo>
                  <a:pt x="1250" y="4247"/>
                  <a:pt x="1410" y="4408"/>
                  <a:pt x="1589" y="4408"/>
                </a:cubicBezTo>
                <a:lnTo>
                  <a:pt x="2838" y="4408"/>
                </a:lnTo>
                <a:cubicBezTo>
                  <a:pt x="2998" y="4408"/>
                  <a:pt x="3141" y="4283"/>
                  <a:pt x="3159" y="4122"/>
                </a:cubicBezTo>
                <a:cubicBezTo>
                  <a:pt x="3177" y="3926"/>
                  <a:pt x="3034" y="3766"/>
                  <a:pt x="2856" y="3766"/>
                </a:cubicBezTo>
                <a:close/>
                <a:moveTo>
                  <a:pt x="10118" y="625"/>
                </a:moveTo>
                <a:lnTo>
                  <a:pt x="10118" y="5032"/>
                </a:lnTo>
                <a:lnTo>
                  <a:pt x="4997" y="5032"/>
                </a:lnTo>
                <a:cubicBezTo>
                  <a:pt x="4872" y="4658"/>
                  <a:pt x="4515" y="4408"/>
                  <a:pt x="4105" y="4408"/>
                </a:cubicBezTo>
                <a:cubicBezTo>
                  <a:pt x="3694" y="4408"/>
                  <a:pt x="3355" y="4658"/>
                  <a:pt x="3212" y="5032"/>
                </a:cubicBezTo>
                <a:lnTo>
                  <a:pt x="625" y="5032"/>
                </a:lnTo>
                <a:lnTo>
                  <a:pt x="625" y="625"/>
                </a:lnTo>
                <a:lnTo>
                  <a:pt x="3212" y="625"/>
                </a:lnTo>
                <a:cubicBezTo>
                  <a:pt x="3355" y="982"/>
                  <a:pt x="3694" y="1250"/>
                  <a:pt x="4105" y="1250"/>
                </a:cubicBezTo>
                <a:cubicBezTo>
                  <a:pt x="4515" y="1250"/>
                  <a:pt x="4872" y="982"/>
                  <a:pt x="4997" y="625"/>
                </a:cubicBezTo>
                <a:close/>
                <a:moveTo>
                  <a:pt x="304" y="1"/>
                </a:moveTo>
                <a:cubicBezTo>
                  <a:pt x="143" y="1"/>
                  <a:pt x="1" y="126"/>
                  <a:pt x="1" y="304"/>
                </a:cubicBezTo>
                <a:lnTo>
                  <a:pt x="1" y="5354"/>
                </a:lnTo>
                <a:cubicBezTo>
                  <a:pt x="1" y="5514"/>
                  <a:pt x="143" y="5657"/>
                  <a:pt x="304" y="5657"/>
                </a:cubicBezTo>
                <a:lnTo>
                  <a:pt x="3480" y="5657"/>
                </a:lnTo>
                <a:cubicBezTo>
                  <a:pt x="3658" y="5657"/>
                  <a:pt x="3801" y="5514"/>
                  <a:pt x="3801" y="5354"/>
                </a:cubicBezTo>
                <a:cubicBezTo>
                  <a:pt x="3801" y="5166"/>
                  <a:pt x="3941" y="5025"/>
                  <a:pt x="4117" y="5025"/>
                </a:cubicBezTo>
                <a:cubicBezTo>
                  <a:pt x="4159" y="5025"/>
                  <a:pt x="4203" y="5033"/>
                  <a:pt x="4247" y="5050"/>
                </a:cubicBezTo>
                <a:cubicBezTo>
                  <a:pt x="4354" y="5104"/>
                  <a:pt x="4426" y="5229"/>
                  <a:pt x="4426" y="5336"/>
                </a:cubicBezTo>
                <a:cubicBezTo>
                  <a:pt x="4426" y="5514"/>
                  <a:pt x="4568" y="5657"/>
                  <a:pt x="4747" y="5657"/>
                </a:cubicBezTo>
                <a:lnTo>
                  <a:pt x="10439" y="5657"/>
                </a:lnTo>
                <a:cubicBezTo>
                  <a:pt x="10599" y="5657"/>
                  <a:pt x="10742" y="5514"/>
                  <a:pt x="10742" y="5354"/>
                </a:cubicBezTo>
                <a:lnTo>
                  <a:pt x="10742" y="304"/>
                </a:lnTo>
                <a:cubicBezTo>
                  <a:pt x="10742" y="126"/>
                  <a:pt x="10599" y="1"/>
                  <a:pt x="10439" y="1"/>
                </a:cubicBezTo>
                <a:lnTo>
                  <a:pt x="4729" y="1"/>
                </a:lnTo>
                <a:cubicBezTo>
                  <a:pt x="4568" y="1"/>
                  <a:pt x="4426" y="126"/>
                  <a:pt x="4426" y="304"/>
                </a:cubicBezTo>
                <a:cubicBezTo>
                  <a:pt x="4426" y="474"/>
                  <a:pt x="4291" y="622"/>
                  <a:pt x="4119" y="622"/>
                </a:cubicBezTo>
                <a:cubicBezTo>
                  <a:pt x="4074" y="622"/>
                  <a:pt x="4027" y="612"/>
                  <a:pt x="3980" y="590"/>
                </a:cubicBezTo>
                <a:cubicBezTo>
                  <a:pt x="3855" y="554"/>
                  <a:pt x="3801" y="429"/>
                  <a:pt x="3801" y="304"/>
                </a:cubicBezTo>
                <a:cubicBezTo>
                  <a:pt x="3801" y="144"/>
                  <a:pt x="3658" y="1"/>
                  <a:pt x="3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101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grpSp>
        <p:nvGrpSpPr>
          <p:cNvPr id="1271" name="Google Shape;1271;p43"/>
          <p:cNvGrpSpPr/>
          <p:nvPr/>
        </p:nvGrpSpPr>
        <p:grpSpPr>
          <a:xfrm>
            <a:off x="1192931" y="465829"/>
            <a:ext cx="896605" cy="214346"/>
            <a:chOff x="1192931" y="491429"/>
            <a:chExt cx="896605" cy="214346"/>
          </a:xfrm>
        </p:grpSpPr>
        <p:sp>
          <p:nvSpPr>
            <p:cNvPr id="1272" name="Google Shape;1272;p43"/>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3"/>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3"/>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3"/>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3"/>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3"/>
          <p:cNvGrpSpPr/>
          <p:nvPr/>
        </p:nvGrpSpPr>
        <p:grpSpPr>
          <a:xfrm>
            <a:off x="2266950" y="561950"/>
            <a:ext cx="5682325" cy="62400"/>
            <a:chOff x="2266950" y="561950"/>
            <a:chExt cx="5682325" cy="62400"/>
          </a:xfrm>
        </p:grpSpPr>
        <p:sp>
          <p:nvSpPr>
            <p:cNvPr id="1280" name="Google Shape;1280;p43"/>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3"/>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3"/>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3"/>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3"/>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3"/>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3"/>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3"/>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3"/>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3"/>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3"/>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3"/>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43"/>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43"/>
          <p:cNvGrpSpPr/>
          <p:nvPr/>
        </p:nvGrpSpPr>
        <p:grpSpPr>
          <a:xfrm>
            <a:off x="624714" y="381177"/>
            <a:ext cx="470629" cy="435824"/>
            <a:chOff x="431275" y="-2657275"/>
            <a:chExt cx="1086150" cy="1005825"/>
          </a:xfrm>
        </p:grpSpPr>
        <p:sp>
          <p:nvSpPr>
            <p:cNvPr id="1321" name="Google Shape;1321;p43"/>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43"/>
            <p:cNvGrpSpPr/>
            <p:nvPr/>
          </p:nvGrpSpPr>
          <p:grpSpPr>
            <a:xfrm>
              <a:off x="431275" y="-2657275"/>
              <a:ext cx="1086150" cy="1005825"/>
              <a:chOff x="431275" y="-2657275"/>
              <a:chExt cx="1086150" cy="1005825"/>
            </a:xfrm>
          </p:grpSpPr>
          <p:sp>
            <p:nvSpPr>
              <p:cNvPr id="1323" name="Google Shape;1323;p43"/>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Google Shape;1264;p43">
            <a:extLst>
              <a:ext uri="{FF2B5EF4-FFF2-40B4-BE49-F238E27FC236}">
                <a16:creationId xmlns:a16="http://schemas.microsoft.com/office/drawing/2014/main" id="{882EC148-945B-504C-2259-68065F499D1A}"/>
              </a:ext>
            </a:extLst>
          </p:cNvPr>
          <p:cNvSpPr txBox="1">
            <a:spLocks/>
          </p:cNvSpPr>
          <p:nvPr/>
        </p:nvSpPr>
        <p:spPr>
          <a:xfrm>
            <a:off x="461910" y="923515"/>
            <a:ext cx="6383541" cy="661087"/>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50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r>
              <a:rPr lang="en-US" sz="2800"/>
              <a:t>Odds of delay for each Airport</a:t>
            </a:r>
            <a:endParaRPr lang="en-US"/>
          </a:p>
        </p:txBody>
      </p:sp>
      <p:sp>
        <p:nvSpPr>
          <p:cNvPr id="7" name="Google Shape;1333;p43">
            <a:extLst>
              <a:ext uri="{FF2B5EF4-FFF2-40B4-BE49-F238E27FC236}">
                <a16:creationId xmlns:a16="http://schemas.microsoft.com/office/drawing/2014/main" id="{2880020B-49E2-57B4-3411-EF1C1CB6886E}"/>
              </a:ext>
            </a:extLst>
          </p:cNvPr>
          <p:cNvSpPr/>
          <p:nvPr/>
        </p:nvSpPr>
        <p:spPr>
          <a:xfrm rot="20690873">
            <a:off x="6822656" y="1067726"/>
            <a:ext cx="646883" cy="340679"/>
          </a:xfrm>
          <a:custGeom>
            <a:avLst/>
            <a:gdLst/>
            <a:ahLst/>
            <a:cxnLst/>
            <a:rect l="l" t="t" r="r" b="b"/>
            <a:pathLst>
              <a:path w="10742" h="5657" extrusionOk="0">
                <a:moveTo>
                  <a:pt x="1607" y="1250"/>
                </a:moveTo>
                <a:cubicBezTo>
                  <a:pt x="1428" y="1250"/>
                  <a:pt x="1303" y="1375"/>
                  <a:pt x="1285" y="1535"/>
                </a:cubicBezTo>
                <a:cubicBezTo>
                  <a:pt x="1250" y="1714"/>
                  <a:pt x="1410" y="1874"/>
                  <a:pt x="1589" y="1874"/>
                </a:cubicBezTo>
                <a:lnTo>
                  <a:pt x="2838" y="1874"/>
                </a:lnTo>
                <a:cubicBezTo>
                  <a:pt x="2998" y="1874"/>
                  <a:pt x="3141" y="1767"/>
                  <a:pt x="3159" y="1607"/>
                </a:cubicBezTo>
                <a:cubicBezTo>
                  <a:pt x="3177" y="1410"/>
                  <a:pt x="3034" y="1250"/>
                  <a:pt x="2856" y="1250"/>
                </a:cubicBezTo>
                <a:close/>
                <a:moveTo>
                  <a:pt x="1607" y="2517"/>
                </a:moveTo>
                <a:cubicBezTo>
                  <a:pt x="1428" y="2517"/>
                  <a:pt x="1303" y="2624"/>
                  <a:pt x="1285" y="2784"/>
                </a:cubicBezTo>
                <a:cubicBezTo>
                  <a:pt x="1250" y="2981"/>
                  <a:pt x="1410" y="3141"/>
                  <a:pt x="1589" y="3141"/>
                </a:cubicBezTo>
                <a:lnTo>
                  <a:pt x="2838" y="3141"/>
                </a:lnTo>
                <a:cubicBezTo>
                  <a:pt x="2998" y="3141"/>
                  <a:pt x="3141" y="3016"/>
                  <a:pt x="3159" y="2856"/>
                </a:cubicBezTo>
                <a:cubicBezTo>
                  <a:pt x="3177" y="2677"/>
                  <a:pt x="3034" y="2517"/>
                  <a:pt x="2856" y="2517"/>
                </a:cubicBezTo>
                <a:close/>
                <a:moveTo>
                  <a:pt x="4124" y="1887"/>
                </a:moveTo>
                <a:cubicBezTo>
                  <a:pt x="4106" y="1887"/>
                  <a:pt x="4087" y="1889"/>
                  <a:pt x="4069" y="1892"/>
                </a:cubicBezTo>
                <a:cubicBezTo>
                  <a:pt x="3908" y="1892"/>
                  <a:pt x="3801" y="2035"/>
                  <a:pt x="3801" y="2195"/>
                </a:cubicBezTo>
                <a:lnTo>
                  <a:pt x="3801" y="3444"/>
                </a:lnTo>
                <a:cubicBezTo>
                  <a:pt x="3801" y="3605"/>
                  <a:pt x="3908" y="3748"/>
                  <a:pt x="4069" y="3766"/>
                </a:cubicBezTo>
                <a:cubicBezTo>
                  <a:pt x="4080" y="3767"/>
                  <a:pt x="4091" y="3767"/>
                  <a:pt x="4102" y="3767"/>
                </a:cubicBezTo>
                <a:cubicBezTo>
                  <a:pt x="4283" y="3767"/>
                  <a:pt x="4426" y="3631"/>
                  <a:pt x="4426" y="3462"/>
                </a:cubicBezTo>
                <a:lnTo>
                  <a:pt x="4426" y="2195"/>
                </a:lnTo>
                <a:cubicBezTo>
                  <a:pt x="4426" y="2034"/>
                  <a:pt x="4294" y="1887"/>
                  <a:pt x="4124" y="1887"/>
                </a:cubicBezTo>
                <a:close/>
                <a:moveTo>
                  <a:pt x="5673" y="1875"/>
                </a:moveTo>
                <a:cubicBezTo>
                  <a:pt x="5639" y="1875"/>
                  <a:pt x="5603" y="1880"/>
                  <a:pt x="5568" y="1892"/>
                </a:cubicBezTo>
                <a:cubicBezTo>
                  <a:pt x="5389" y="1964"/>
                  <a:pt x="5318" y="2178"/>
                  <a:pt x="5407" y="2338"/>
                </a:cubicBezTo>
                <a:lnTo>
                  <a:pt x="5710" y="2963"/>
                </a:lnTo>
                <a:cubicBezTo>
                  <a:pt x="5764" y="3070"/>
                  <a:pt x="5871" y="3141"/>
                  <a:pt x="5996" y="3141"/>
                </a:cubicBezTo>
                <a:lnTo>
                  <a:pt x="7120" y="3141"/>
                </a:lnTo>
                <a:lnTo>
                  <a:pt x="6406" y="3855"/>
                </a:lnTo>
                <a:cubicBezTo>
                  <a:pt x="6299" y="3962"/>
                  <a:pt x="6281" y="4158"/>
                  <a:pt x="6388" y="4283"/>
                </a:cubicBezTo>
                <a:cubicBezTo>
                  <a:pt x="6445" y="4359"/>
                  <a:pt x="6532" y="4399"/>
                  <a:pt x="6623" y="4399"/>
                </a:cubicBezTo>
                <a:cubicBezTo>
                  <a:pt x="6703" y="4399"/>
                  <a:pt x="6785" y="4368"/>
                  <a:pt x="6852" y="4301"/>
                </a:cubicBezTo>
                <a:lnTo>
                  <a:pt x="8012" y="3141"/>
                </a:lnTo>
                <a:lnTo>
                  <a:pt x="9136" y="3141"/>
                </a:lnTo>
                <a:cubicBezTo>
                  <a:pt x="9297" y="3141"/>
                  <a:pt x="9439" y="3016"/>
                  <a:pt x="9457" y="2856"/>
                </a:cubicBezTo>
                <a:cubicBezTo>
                  <a:pt x="9475" y="2677"/>
                  <a:pt x="9332" y="2517"/>
                  <a:pt x="9136" y="2517"/>
                </a:cubicBezTo>
                <a:lnTo>
                  <a:pt x="6192" y="2517"/>
                </a:lnTo>
                <a:lnTo>
                  <a:pt x="5960" y="2071"/>
                </a:lnTo>
                <a:cubicBezTo>
                  <a:pt x="5905" y="1946"/>
                  <a:pt x="5795" y="1875"/>
                  <a:pt x="5673" y="1875"/>
                </a:cubicBezTo>
                <a:close/>
                <a:moveTo>
                  <a:pt x="1607" y="3766"/>
                </a:moveTo>
                <a:cubicBezTo>
                  <a:pt x="1428" y="3766"/>
                  <a:pt x="1303" y="3891"/>
                  <a:pt x="1285" y="4051"/>
                </a:cubicBezTo>
                <a:cubicBezTo>
                  <a:pt x="1250" y="4247"/>
                  <a:pt x="1410" y="4408"/>
                  <a:pt x="1589" y="4408"/>
                </a:cubicBezTo>
                <a:lnTo>
                  <a:pt x="2838" y="4408"/>
                </a:lnTo>
                <a:cubicBezTo>
                  <a:pt x="2998" y="4408"/>
                  <a:pt x="3141" y="4283"/>
                  <a:pt x="3159" y="4122"/>
                </a:cubicBezTo>
                <a:cubicBezTo>
                  <a:pt x="3177" y="3926"/>
                  <a:pt x="3034" y="3766"/>
                  <a:pt x="2856" y="3766"/>
                </a:cubicBezTo>
                <a:close/>
                <a:moveTo>
                  <a:pt x="10118" y="625"/>
                </a:moveTo>
                <a:lnTo>
                  <a:pt x="10118" y="5032"/>
                </a:lnTo>
                <a:lnTo>
                  <a:pt x="4997" y="5032"/>
                </a:lnTo>
                <a:cubicBezTo>
                  <a:pt x="4872" y="4658"/>
                  <a:pt x="4515" y="4408"/>
                  <a:pt x="4105" y="4408"/>
                </a:cubicBezTo>
                <a:cubicBezTo>
                  <a:pt x="3694" y="4408"/>
                  <a:pt x="3355" y="4658"/>
                  <a:pt x="3212" y="5032"/>
                </a:cubicBezTo>
                <a:lnTo>
                  <a:pt x="625" y="5032"/>
                </a:lnTo>
                <a:lnTo>
                  <a:pt x="625" y="625"/>
                </a:lnTo>
                <a:lnTo>
                  <a:pt x="3212" y="625"/>
                </a:lnTo>
                <a:cubicBezTo>
                  <a:pt x="3355" y="982"/>
                  <a:pt x="3694" y="1250"/>
                  <a:pt x="4105" y="1250"/>
                </a:cubicBezTo>
                <a:cubicBezTo>
                  <a:pt x="4515" y="1250"/>
                  <a:pt x="4872" y="982"/>
                  <a:pt x="4997" y="625"/>
                </a:cubicBezTo>
                <a:close/>
                <a:moveTo>
                  <a:pt x="304" y="1"/>
                </a:moveTo>
                <a:cubicBezTo>
                  <a:pt x="143" y="1"/>
                  <a:pt x="1" y="126"/>
                  <a:pt x="1" y="304"/>
                </a:cubicBezTo>
                <a:lnTo>
                  <a:pt x="1" y="5354"/>
                </a:lnTo>
                <a:cubicBezTo>
                  <a:pt x="1" y="5514"/>
                  <a:pt x="143" y="5657"/>
                  <a:pt x="304" y="5657"/>
                </a:cubicBezTo>
                <a:lnTo>
                  <a:pt x="3480" y="5657"/>
                </a:lnTo>
                <a:cubicBezTo>
                  <a:pt x="3658" y="5657"/>
                  <a:pt x="3801" y="5514"/>
                  <a:pt x="3801" y="5354"/>
                </a:cubicBezTo>
                <a:cubicBezTo>
                  <a:pt x="3801" y="5166"/>
                  <a:pt x="3941" y="5025"/>
                  <a:pt x="4117" y="5025"/>
                </a:cubicBezTo>
                <a:cubicBezTo>
                  <a:pt x="4159" y="5025"/>
                  <a:pt x="4203" y="5033"/>
                  <a:pt x="4247" y="5050"/>
                </a:cubicBezTo>
                <a:cubicBezTo>
                  <a:pt x="4354" y="5104"/>
                  <a:pt x="4426" y="5229"/>
                  <a:pt x="4426" y="5336"/>
                </a:cubicBezTo>
                <a:cubicBezTo>
                  <a:pt x="4426" y="5514"/>
                  <a:pt x="4568" y="5657"/>
                  <a:pt x="4747" y="5657"/>
                </a:cubicBezTo>
                <a:lnTo>
                  <a:pt x="10439" y="5657"/>
                </a:lnTo>
                <a:cubicBezTo>
                  <a:pt x="10599" y="5657"/>
                  <a:pt x="10742" y="5514"/>
                  <a:pt x="10742" y="5354"/>
                </a:cubicBezTo>
                <a:lnTo>
                  <a:pt x="10742" y="304"/>
                </a:lnTo>
                <a:cubicBezTo>
                  <a:pt x="10742" y="126"/>
                  <a:pt x="10599" y="1"/>
                  <a:pt x="10439" y="1"/>
                </a:cubicBezTo>
                <a:lnTo>
                  <a:pt x="4729" y="1"/>
                </a:lnTo>
                <a:cubicBezTo>
                  <a:pt x="4568" y="1"/>
                  <a:pt x="4426" y="126"/>
                  <a:pt x="4426" y="304"/>
                </a:cubicBezTo>
                <a:cubicBezTo>
                  <a:pt x="4426" y="474"/>
                  <a:pt x="4291" y="622"/>
                  <a:pt x="4119" y="622"/>
                </a:cubicBezTo>
                <a:cubicBezTo>
                  <a:pt x="4074" y="622"/>
                  <a:pt x="4027" y="612"/>
                  <a:pt x="3980" y="590"/>
                </a:cubicBezTo>
                <a:cubicBezTo>
                  <a:pt x="3855" y="554"/>
                  <a:pt x="3801" y="429"/>
                  <a:pt x="3801" y="304"/>
                </a:cubicBezTo>
                <a:cubicBezTo>
                  <a:pt x="3801" y="144"/>
                  <a:pt x="3658" y="1"/>
                  <a:pt x="3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组合 16">
            <a:extLst>
              <a:ext uri="{FF2B5EF4-FFF2-40B4-BE49-F238E27FC236}">
                <a16:creationId xmlns:a16="http://schemas.microsoft.com/office/drawing/2014/main" id="{5C123A36-97B0-5FE9-5BEF-9CDC180C6FCB}"/>
              </a:ext>
            </a:extLst>
          </p:cNvPr>
          <p:cNvGrpSpPr/>
          <p:nvPr/>
        </p:nvGrpSpPr>
        <p:grpSpPr>
          <a:xfrm>
            <a:off x="1061908" y="3111315"/>
            <a:ext cx="3079961" cy="1667430"/>
            <a:chOff x="3200400" y="1623166"/>
            <a:chExt cx="3365789" cy="1897166"/>
          </a:xfrm>
        </p:grpSpPr>
        <p:pic>
          <p:nvPicPr>
            <p:cNvPr id="6" name="图片 12" descr="图表, 直方图&#10;&#10;已自动生成说明">
              <a:extLst>
                <a:ext uri="{FF2B5EF4-FFF2-40B4-BE49-F238E27FC236}">
                  <a16:creationId xmlns:a16="http://schemas.microsoft.com/office/drawing/2014/main" id="{C917C4BE-9F09-72BD-143E-F28172AA7077}"/>
                </a:ext>
              </a:extLst>
            </p:cNvPr>
            <p:cNvPicPr>
              <a:picLocks noChangeAspect="1"/>
            </p:cNvPicPr>
            <p:nvPr/>
          </p:nvPicPr>
          <p:blipFill>
            <a:blip r:embed="rId3"/>
            <a:stretch>
              <a:fillRect/>
            </a:stretch>
          </p:blipFill>
          <p:spPr>
            <a:xfrm>
              <a:off x="3200400" y="1623166"/>
              <a:ext cx="2743200" cy="1897166"/>
            </a:xfrm>
            <a:prstGeom prst="rect">
              <a:avLst/>
            </a:prstGeom>
          </p:spPr>
        </p:pic>
        <p:pic>
          <p:nvPicPr>
            <p:cNvPr id="9" name="图片 13" descr="图形用户界面, 应用程序&#10;&#10;已自动生成说明">
              <a:extLst>
                <a:ext uri="{FF2B5EF4-FFF2-40B4-BE49-F238E27FC236}">
                  <a16:creationId xmlns:a16="http://schemas.microsoft.com/office/drawing/2014/main" id="{6E0F06CE-99BA-7257-5713-12DB7098DB1B}"/>
                </a:ext>
              </a:extLst>
            </p:cNvPr>
            <p:cNvPicPr>
              <a:picLocks noChangeAspect="1"/>
            </p:cNvPicPr>
            <p:nvPr/>
          </p:nvPicPr>
          <p:blipFill>
            <a:blip r:embed="rId4"/>
            <a:stretch>
              <a:fillRect/>
            </a:stretch>
          </p:blipFill>
          <p:spPr>
            <a:xfrm>
              <a:off x="5902902" y="1675967"/>
              <a:ext cx="663287" cy="1843521"/>
            </a:xfrm>
            <a:prstGeom prst="rect">
              <a:avLst/>
            </a:prstGeom>
          </p:spPr>
        </p:pic>
      </p:grpSp>
      <p:pic>
        <p:nvPicPr>
          <p:cNvPr id="10" name="图片 10" descr="图形用户界面, 应用程序&#10;&#10;已自动生成说明">
            <a:extLst>
              <a:ext uri="{FF2B5EF4-FFF2-40B4-BE49-F238E27FC236}">
                <a16:creationId xmlns:a16="http://schemas.microsoft.com/office/drawing/2014/main" id="{9DAF9820-8168-700B-8FAB-6998030D6671}"/>
              </a:ext>
            </a:extLst>
          </p:cNvPr>
          <p:cNvPicPr>
            <a:picLocks noChangeAspect="1"/>
          </p:cNvPicPr>
          <p:nvPr/>
        </p:nvPicPr>
        <p:blipFill>
          <a:blip r:embed="rId5"/>
          <a:stretch>
            <a:fillRect/>
          </a:stretch>
        </p:blipFill>
        <p:spPr>
          <a:xfrm>
            <a:off x="3185879" y="1405247"/>
            <a:ext cx="570593" cy="1725944"/>
          </a:xfrm>
          <a:prstGeom prst="rect">
            <a:avLst/>
          </a:prstGeom>
        </p:spPr>
      </p:pic>
      <p:sp>
        <p:nvSpPr>
          <p:cNvPr id="14" name="Google Shape;1266;p43">
            <a:extLst>
              <a:ext uri="{FF2B5EF4-FFF2-40B4-BE49-F238E27FC236}">
                <a16:creationId xmlns:a16="http://schemas.microsoft.com/office/drawing/2014/main" id="{7BDB6BFA-D7B0-2FE2-4A6B-512BA9A14FBB}"/>
              </a:ext>
            </a:extLst>
          </p:cNvPr>
          <p:cNvSpPr txBox="1">
            <a:spLocks/>
          </p:cNvSpPr>
          <p:nvPr/>
        </p:nvSpPr>
        <p:spPr>
          <a:xfrm>
            <a:off x="4825767" y="1455696"/>
            <a:ext cx="2851140" cy="3099877"/>
          </a:xfrm>
          <a:prstGeom prst="rect">
            <a:avLst/>
          </a:prstGeom>
          <a:solidFill>
            <a:schemeClr val="accent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85000"/>
              </a:lnSpc>
              <a:spcBef>
                <a:spcPts val="0"/>
              </a:spcBef>
              <a:spcAft>
                <a:spcPts val="0"/>
              </a:spcAft>
              <a:buClr>
                <a:schemeClr val="dk1"/>
              </a:buClr>
              <a:buSzPts val="1400"/>
              <a:buFont typeface="Cutive Mono"/>
              <a:buNone/>
              <a:defRPr sz="1400" b="1" i="0" u="none" strike="noStrike" cap="none">
                <a:solidFill>
                  <a:schemeClr val="dk1"/>
                </a:solidFill>
                <a:latin typeface="Cutive Mono"/>
                <a:ea typeface="Cutive Mono"/>
                <a:cs typeface="Cutive Mono"/>
                <a:sym typeface="Cutive Mono"/>
              </a:defRPr>
            </a:lvl1pPr>
            <a:lvl2pPr marL="914400" marR="0" lvl="1" indent="-317500" algn="ctr" rtl="0">
              <a:lnSpc>
                <a:spcPct val="100000"/>
              </a:lnSpc>
              <a:spcBef>
                <a:spcPts val="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2pPr>
            <a:lvl3pPr marL="1371600" marR="0" lvl="2"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3pPr>
            <a:lvl4pPr marL="1828800" marR="0" lvl="3"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4pPr>
            <a:lvl5pPr marL="2286000" marR="0" lvl="4"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5pPr>
            <a:lvl6pPr marL="2743200" marR="0" lvl="5"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6pPr>
            <a:lvl7pPr marL="3200400" marR="0" lvl="6"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7pPr>
            <a:lvl8pPr marL="3657600" marR="0" lvl="7"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8pPr>
            <a:lvl9pPr marL="4114800" marR="0" lvl="8" indent="-317500" algn="ctr" rtl="0">
              <a:lnSpc>
                <a:spcPct val="100000"/>
              </a:lnSpc>
              <a:spcBef>
                <a:spcPts val="1600"/>
              </a:spcBef>
              <a:spcAft>
                <a:spcPts val="160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9pPr>
          </a:lstStyle>
          <a:p>
            <a:pPr marL="285750" indent="-285750">
              <a:buFont typeface="Arial" panose="020B0604020202020204" pitchFamily="34" charset="0"/>
              <a:buChar char="•"/>
            </a:pPr>
            <a:r>
              <a:rPr lang="en-SG" altLang="zh-CN" sz="1200"/>
              <a:t>The left shows the distribution for the odds of delay for each airport, and listed the top 10 airports with highest odds of delay</a:t>
            </a:r>
            <a:endParaRPr lang="zh-CN" altLang="en-US"/>
          </a:p>
          <a:p>
            <a:pPr marL="0" indent="0"/>
            <a:endParaRPr lang="en-SG" altLang="zh-CN" sz="1200"/>
          </a:p>
          <a:p>
            <a:pPr marL="285750" indent="-285750">
              <a:buFont typeface="Arial" panose="020B0604020202020204" pitchFamily="34" charset="0"/>
              <a:buChar char="•"/>
            </a:pPr>
            <a:endParaRPr lang="en-SG" sz="1200"/>
          </a:p>
          <a:p>
            <a:pPr marL="285750" indent="-285750">
              <a:buFont typeface="Arial" panose="020B0604020202020204" pitchFamily="34" charset="0"/>
              <a:buChar char="•"/>
            </a:pPr>
            <a:r>
              <a:rPr lang="en-SG" sz="1200"/>
              <a:t>We can see a lot of overlap between two lists. (for arrival airport and departure airport) </a:t>
            </a:r>
          </a:p>
          <a:p>
            <a:pPr marL="285750" indent="-285750">
              <a:buFont typeface="Arial" panose="020B0604020202020204" pitchFamily="34" charset="0"/>
              <a:buChar char="•"/>
            </a:pPr>
            <a:endParaRPr lang="en-SG" sz="1200"/>
          </a:p>
          <a:p>
            <a:pPr marL="285750" indent="-285750">
              <a:buFont typeface="Arial" panose="020B0604020202020204" pitchFamily="34" charset="0"/>
              <a:buChar char="•"/>
            </a:pPr>
            <a:r>
              <a:rPr lang="en-SG" sz="1200"/>
              <a:t>The top two with distinguishingly high odds of delay (DCY and KGT) are of an altitude of 4000+ meters. </a:t>
            </a:r>
          </a:p>
        </p:txBody>
      </p:sp>
      <p:sp>
        <p:nvSpPr>
          <p:cNvPr id="15" name="椭圆 14">
            <a:extLst>
              <a:ext uri="{FF2B5EF4-FFF2-40B4-BE49-F238E27FC236}">
                <a16:creationId xmlns:a16="http://schemas.microsoft.com/office/drawing/2014/main" id="{DE89311D-1CC4-BD97-3C57-565D1F28ABC9}"/>
              </a:ext>
            </a:extLst>
          </p:cNvPr>
          <p:cNvSpPr/>
          <p:nvPr/>
        </p:nvSpPr>
        <p:spPr>
          <a:xfrm>
            <a:off x="3478790" y="3318597"/>
            <a:ext cx="355022" cy="17318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94803E4-6F59-466E-D260-995E31C9C047}"/>
              </a:ext>
            </a:extLst>
          </p:cNvPr>
          <p:cNvSpPr/>
          <p:nvPr/>
        </p:nvSpPr>
        <p:spPr>
          <a:xfrm>
            <a:off x="3478790" y="3145414"/>
            <a:ext cx="355022" cy="17318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F2E8BF48-5C28-04D5-2EAE-DCF07FE659A1}"/>
              </a:ext>
            </a:extLst>
          </p:cNvPr>
          <p:cNvSpPr/>
          <p:nvPr/>
        </p:nvSpPr>
        <p:spPr>
          <a:xfrm>
            <a:off x="3470130" y="4323050"/>
            <a:ext cx="355022" cy="17318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091F73D6-D151-E13C-9BC0-FC73189A2A8A}"/>
              </a:ext>
            </a:extLst>
          </p:cNvPr>
          <p:cNvSpPr/>
          <p:nvPr/>
        </p:nvSpPr>
        <p:spPr>
          <a:xfrm>
            <a:off x="3470129" y="3976685"/>
            <a:ext cx="355022" cy="17318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9761CC98-180F-507E-CBC0-D62DDE8D0402}"/>
              </a:ext>
            </a:extLst>
          </p:cNvPr>
          <p:cNvSpPr/>
          <p:nvPr/>
        </p:nvSpPr>
        <p:spPr>
          <a:xfrm>
            <a:off x="3470130" y="4149868"/>
            <a:ext cx="355022" cy="17318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16BE7775-5573-26AA-D93E-3CECDBDD09B7}"/>
              </a:ext>
            </a:extLst>
          </p:cNvPr>
          <p:cNvGrpSpPr/>
          <p:nvPr/>
        </p:nvGrpSpPr>
        <p:grpSpPr>
          <a:xfrm>
            <a:off x="1060596" y="1370301"/>
            <a:ext cx="2996189" cy="1734849"/>
            <a:chOff x="1060596" y="1404937"/>
            <a:chExt cx="2996189" cy="1734849"/>
          </a:xfrm>
        </p:grpSpPr>
        <p:grpSp>
          <p:nvGrpSpPr>
            <p:cNvPr id="11" name="组合 10">
              <a:extLst>
                <a:ext uri="{FF2B5EF4-FFF2-40B4-BE49-F238E27FC236}">
                  <a16:creationId xmlns:a16="http://schemas.microsoft.com/office/drawing/2014/main" id="{8E8A5627-27C4-5DAF-138A-C8B145863A5B}"/>
                </a:ext>
              </a:extLst>
            </p:cNvPr>
            <p:cNvGrpSpPr/>
            <p:nvPr/>
          </p:nvGrpSpPr>
          <p:grpSpPr>
            <a:xfrm>
              <a:off x="1060596" y="1412107"/>
              <a:ext cx="2996189" cy="1727679"/>
              <a:chOff x="610322" y="1386130"/>
              <a:chExt cx="2918258" cy="1684384"/>
            </a:xfrm>
          </p:grpSpPr>
          <p:pic>
            <p:nvPicPr>
              <p:cNvPr id="3" name="图片 4" descr="图表, 直方图&#10;&#10;已自动生成说明">
                <a:extLst>
                  <a:ext uri="{FF2B5EF4-FFF2-40B4-BE49-F238E27FC236}">
                    <a16:creationId xmlns:a16="http://schemas.microsoft.com/office/drawing/2014/main" id="{8E132097-CEDC-138E-81AE-A37CDBF9E034}"/>
                  </a:ext>
                </a:extLst>
              </p:cNvPr>
              <p:cNvPicPr>
                <a:picLocks noChangeAspect="1"/>
              </p:cNvPicPr>
              <p:nvPr/>
            </p:nvPicPr>
            <p:blipFill>
              <a:blip r:embed="rId6"/>
              <a:stretch>
                <a:fillRect/>
              </a:stretch>
            </p:blipFill>
            <p:spPr>
              <a:xfrm>
                <a:off x="610322" y="1386130"/>
                <a:ext cx="2373971" cy="1667430"/>
              </a:xfrm>
              <a:prstGeom prst="rect">
                <a:avLst/>
              </a:prstGeom>
            </p:spPr>
          </p:pic>
          <p:pic>
            <p:nvPicPr>
              <p:cNvPr id="2" name="图片 10" descr="表格&#10;&#10;已自动生成说明">
                <a:extLst>
                  <a:ext uri="{FF2B5EF4-FFF2-40B4-BE49-F238E27FC236}">
                    <a16:creationId xmlns:a16="http://schemas.microsoft.com/office/drawing/2014/main" id="{8AB6F022-2CAF-7D07-6951-EAA69B949507}"/>
                  </a:ext>
                </a:extLst>
              </p:cNvPr>
              <p:cNvPicPr>
                <a:picLocks noChangeAspect="1"/>
              </p:cNvPicPr>
              <p:nvPr/>
            </p:nvPicPr>
            <p:blipFill>
              <a:blip r:embed="rId7"/>
              <a:stretch>
                <a:fillRect/>
              </a:stretch>
            </p:blipFill>
            <p:spPr>
              <a:xfrm>
                <a:off x="2991716" y="1406236"/>
                <a:ext cx="536864" cy="1664278"/>
              </a:xfrm>
              <a:prstGeom prst="rect">
                <a:avLst/>
              </a:prstGeom>
            </p:spPr>
          </p:pic>
        </p:grpSp>
        <p:sp>
          <p:nvSpPr>
            <p:cNvPr id="17" name="椭圆 16">
              <a:extLst>
                <a:ext uri="{FF2B5EF4-FFF2-40B4-BE49-F238E27FC236}">
                  <a16:creationId xmlns:a16="http://schemas.microsoft.com/office/drawing/2014/main" id="{84893837-3BA4-DD8A-9CB1-AAEC1E2DC240}"/>
                </a:ext>
              </a:extLst>
            </p:cNvPr>
            <p:cNvSpPr/>
            <p:nvPr/>
          </p:nvSpPr>
          <p:spPr>
            <a:xfrm>
              <a:off x="3470131" y="1404937"/>
              <a:ext cx="355022" cy="17318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3CE315D6-961A-6A62-CC72-EA8E6FE6380C}"/>
                </a:ext>
              </a:extLst>
            </p:cNvPr>
            <p:cNvSpPr/>
            <p:nvPr/>
          </p:nvSpPr>
          <p:spPr>
            <a:xfrm>
              <a:off x="3470130" y="1578118"/>
              <a:ext cx="355022" cy="17318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F19479F2-35E5-C9CA-9FEC-FD0DBD662979}"/>
                </a:ext>
              </a:extLst>
            </p:cNvPr>
            <p:cNvSpPr/>
            <p:nvPr/>
          </p:nvSpPr>
          <p:spPr>
            <a:xfrm>
              <a:off x="3478789" y="2279504"/>
              <a:ext cx="355022" cy="17318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7FC4CD6-F9F8-77DC-724E-1B863A5BCDFD}"/>
                </a:ext>
              </a:extLst>
            </p:cNvPr>
            <p:cNvSpPr/>
            <p:nvPr/>
          </p:nvSpPr>
          <p:spPr>
            <a:xfrm>
              <a:off x="3470130" y="2452686"/>
              <a:ext cx="355022" cy="17318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5DC71A7D-B376-327C-CFD5-B2C37F5A6A5B}"/>
                </a:ext>
              </a:extLst>
            </p:cNvPr>
            <p:cNvSpPr/>
            <p:nvPr/>
          </p:nvSpPr>
          <p:spPr>
            <a:xfrm>
              <a:off x="3470130" y="2799049"/>
              <a:ext cx="355022" cy="17318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45574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grpSp>
        <p:nvGrpSpPr>
          <p:cNvPr id="1271" name="Google Shape;1271;p43"/>
          <p:cNvGrpSpPr/>
          <p:nvPr/>
        </p:nvGrpSpPr>
        <p:grpSpPr>
          <a:xfrm>
            <a:off x="1192931" y="465829"/>
            <a:ext cx="896605" cy="214346"/>
            <a:chOff x="1192931" y="491429"/>
            <a:chExt cx="896605" cy="214346"/>
          </a:xfrm>
        </p:grpSpPr>
        <p:sp>
          <p:nvSpPr>
            <p:cNvPr id="1272" name="Google Shape;1272;p43"/>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3"/>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3"/>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3"/>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3"/>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3"/>
          <p:cNvGrpSpPr/>
          <p:nvPr/>
        </p:nvGrpSpPr>
        <p:grpSpPr>
          <a:xfrm>
            <a:off x="2266950" y="561950"/>
            <a:ext cx="5682325" cy="62400"/>
            <a:chOff x="2266950" y="561950"/>
            <a:chExt cx="5682325" cy="62400"/>
          </a:xfrm>
        </p:grpSpPr>
        <p:sp>
          <p:nvSpPr>
            <p:cNvPr id="1280" name="Google Shape;1280;p43"/>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3"/>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3"/>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3"/>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3"/>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3"/>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3"/>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3"/>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3"/>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3"/>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3"/>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3"/>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43"/>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43"/>
          <p:cNvGrpSpPr/>
          <p:nvPr/>
        </p:nvGrpSpPr>
        <p:grpSpPr>
          <a:xfrm>
            <a:off x="624714" y="381177"/>
            <a:ext cx="470629" cy="435824"/>
            <a:chOff x="431275" y="-2657275"/>
            <a:chExt cx="1086150" cy="1005825"/>
          </a:xfrm>
        </p:grpSpPr>
        <p:sp>
          <p:nvSpPr>
            <p:cNvPr id="1321" name="Google Shape;1321;p43"/>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43"/>
            <p:cNvGrpSpPr/>
            <p:nvPr/>
          </p:nvGrpSpPr>
          <p:grpSpPr>
            <a:xfrm>
              <a:off x="431275" y="-2657275"/>
              <a:ext cx="1086150" cy="1005825"/>
              <a:chOff x="431275" y="-2657275"/>
              <a:chExt cx="1086150" cy="1005825"/>
            </a:xfrm>
          </p:grpSpPr>
          <p:sp>
            <p:nvSpPr>
              <p:cNvPr id="1323" name="Google Shape;1323;p43"/>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1266;p43">
            <a:extLst>
              <a:ext uri="{FF2B5EF4-FFF2-40B4-BE49-F238E27FC236}">
                <a16:creationId xmlns:a16="http://schemas.microsoft.com/office/drawing/2014/main" id="{8892476A-857C-459E-CE39-64E1BEBAC3CE}"/>
              </a:ext>
            </a:extLst>
          </p:cNvPr>
          <p:cNvSpPr txBox="1">
            <a:spLocks/>
          </p:cNvSpPr>
          <p:nvPr/>
        </p:nvSpPr>
        <p:spPr>
          <a:xfrm>
            <a:off x="6510523" y="1615167"/>
            <a:ext cx="2089658" cy="2637457"/>
          </a:xfrm>
          <a:prstGeom prst="rect">
            <a:avLst/>
          </a:prstGeom>
          <a:solidFill>
            <a:schemeClr val="accent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85000"/>
              </a:lnSpc>
              <a:spcBef>
                <a:spcPts val="0"/>
              </a:spcBef>
              <a:spcAft>
                <a:spcPts val="0"/>
              </a:spcAft>
              <a:buClr>
                <a:schemeClr val="dk1"/>
              </a:buClr>
              <a:buSzPts val="1400"/>
              <a:buFont typeface="Cutive Mono"/>
              <a:buNone/>
              <a:defRPr sz="1400" b="1" i="0" u="none" strike="noStrike" cap="none">
                <a:solidFill>
                  <a:schemeClr val="dk1"/>
                </a:solidFill>
                <a:latin typeface="Cutive Mono"/>
                <a:ea typeface="Cutive Mono"/>
                <a:cs typeface="Cutive Mono"/>
                <a:sym typeface="Cutive Mono"/>
              </a:defRPr>
            </a:lvl1pPr>
            <a:lvl2pPr marL="914400" marR="0" lvl="1" indent="-317500" algn="ctr" rtl="0">
              <a:lnSpc>
                <a:spcPct val="100000"/>
              </a:lnSpc>
              <a:spcBef>
                <a:spcPts val="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2pPr>
            <a:lvl3pPr marL="1371600" marR="0" lvl="2"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3pPr>
            <a:lvl4pPr marL="1828800" marR="0" lvl="3"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4pPr>
            <a:lvl5pPr marL="2286000" marR="0" lvl="4"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5pPr>
            <a:lvl6pPr marL="2743200" marR="0" lvl="5"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6pPr>
            <a:lvl7pPr marL="3200400" marR="0" lvl="6"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7pPr>
            <a:lvl8pPr marL="3657600" marR="0" lvl="7"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8pPr>
            <a:lvl9pPr marL="4114800" marR="0" lvl="8" indent="-317500" algn="ctr" rtl="0">
              <a:lnSpc>
                <a:spcPct val="100000"/>
              </a:lnSpc>
              <a:spcBef>
                <a:spcPts val="1600"/>
              </a:spcBef>
              <a:spcAft>
                <a:spcPts val="160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9pPr>
          </a:lstStyle>
          <a:p>
            <a:pPr marL="285750" indent="-285750">
              <a:buFont typeface="Arial" panose="020B0604020202020204" pitchFamily="34" charset="0"/>
              <a:buChar char="•"/>
            </a:pPr>
            <a:r>
              <a:rPr lang="en-SG" sz="1200"/>
              <a:t>Boxplot show relatively low occurrence of delay and low median for XIY (Xi An) airport.</a:t>
            </a:r>
          </a:p>
          <a:p>
            <a:pPr marL="285750" indent="-285750">
              <a:buFont typeface="Arial" panose="020B0604020202020204" pitchFamily="34" charset="0"/>
              <a:buChar char="•"/>
            </a:pPr>
            <a:endParaRPr lang="en-SG" sz="1200"/>
          </a:p>
          <a:p>
            <a:pPr marL="285750" indent="-285750">
              <a:buFont typeface="Arial" panose="020B0604020202020204" pitchFamily="34" charset="0"/>
              <a:buChar char="•"/>
            </a:pPr>
            <a:r>
              <a:rPr lang="en-SG" sz="1200"/>
              <a:t>Boxplot interquartile range for the rest of the airport are relatively the same.</a:t>
            </a:r>
          </a:p>
        </p:txBody>
      </p:sp>
      <p:sp>
        <p:nvSpPr>
          <p:cNvPr id="8" name="Google Shape;1264;p43">
            <a:extLst>
              <a:ext uri="{FF2B5EF4-FFF2-40B4-BE49-F238E27FC236}">
                <a16:creationId xmlns:a16="http://schemas.microsoft.com/office/drawing/2014/main" id="{882EC148-945B-504C-2259-68065F499D1A}"/>
              </a:ext>
            </a:extLst>
          </p:cNvPr>
          <p:cNvSpPr txBox="1">
            <a:spLocks/>
          </p:cNvSpPr>
          <p:nvPr/>
        </p:nvSpPr>
        <p:spPr>
          <a:xfrm>
            <a:off x="555098" y="964423"/>
            <a:ext cx="7885836" cy="661087"/>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50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endParaRPr lang="en-US"/>
          </a:p>
        </p:txBody>
      </p:sp>
      <p:sp>
        <p:nvSpPr>
          <p:cNvPr id="10" name="Google Shape;1334;p43">
            <a:extLst>
              <a:ext uri="{FF2B5EF4-FFF2-40B4-BE49-F238E27FC236}">
                <a16:creationId xmlns:a16="http://schemas.microsoft.com/office/drawing/2014/main" id="{3AADBEE0-1F9F-47C1-64EB-44DF0BAC7B51}"/>
              </a:ext>
            </a:extLst>
          </p:cNvPr>
          <p:cNvSpPr/>
          <p:nvPr/>
        </p:nvSpPr>
        <p:spPr>
          <a:xfrm rot="700356">
            <a:off x="8116409" y="1253024"/>
            <a:ext cx="649051" cy="530922"/>
          </a:xfrm>
          <a:custGeom>
            <a:avLst/>
            <a:gdLst/>
            <a:ahLst/>
            <a:cxnLst/>
            <a:rect l="l" t="t" r="r" b="b"/>
            <a:pathLst>
              <a:path w="10778" h="8816" extrusionOk="0">
                <a:moveTo>
                  <a:pt x="8226" y="643"/>
                </a:moveTo>
                <a:lnTo>
                  <a:pt x="8226" y="1268"/>
                </a:lnTo>
                <a:lnTo>
                  <a:pt x="2552" y="1268"/>
                </a:lnTo>
                <a:lnTo>
                  <a:pt x="2552" y="643"/>
                </a:lnTo>
                <a:close/>
                <a:moveTo>
                  <a:pt x="3820" y="2527"/>
                </a:moveTo>
                <a:cubicBezTo>
                  <a:pt x="3783" y="2527"/>
                  <a:pt x="3747" y="2535"/>
                  <a:pt x="3712" y="2552"/>
                </a:cubicBezTo>
                <a:cubicBezTo>
                  <a:pt x="3534" y="2606"/>
                  <a:pt x="3445" y="2820"/>
                  <a:pt x="3534" y="2981"/>
                </a:cubicBezTo>
                <a:lnTo>
                  <a:pt x="3855" y="3605"/>
                </a:lnTo>
                <a:cubicBezTo>
                  <a:pt x="3908" y="3712"/>
                  <a:pt x="4016" y="3783"/>
                  <a:pt x="4123" y="3783"/>
                </a:cubicBezTo>
                <a:lnTo>
                  <a:pt x="5265" y="3783"/>
                </a:lnTo>
                <a:lnTo>
                  <a:pt x="4551" y="4497"/>
                </a:lnTo>
                <a:cubicBezTo>
                  <a:pt x="4426" y="4622"/>
                  <a:pt x="4408" y="4800"/>
                  <a:pt x="4515" y="4925"/>
                </a:cubicBezTo>
                <a:cubicBezTo>
                  <a:pt x="4581" y="5001"/>
                  <a:pt x="4673" y="5042"/>
                  <a:pt x="4763" y="5042"/>
                </a:cubicBezTo>
                <a:cubicBezTo>
                  <a:pt x="4842" y="5042"/>
                  <a:pt x="4920" y="5010"/>
                  <a:pt x="4979" y="4943"/>
                </a:cubicBezTo>
                <a:lnTo>
                  <a:pt x="6157" y="3783"/>
                </a:lnTo>
                <a:lnTo>
                  <a:pt x="7263" y="3783"/>
                </a:lnTo>
                <a:cubicBezTo>
                  <a:pt x="7423" y="3783"/>
                  <a:pt x="7566" y="3659"/>
                  <a:pt x="7584" y="3498"/>
                </a:cubicBezTo>
                <a:cubicBezTo>
                  <a:pt x="7620" y="3320"/>
                  <a:pt x="7459" y="3159"/>
                  <a:pt x="7281" y="3159"/>
                </a:cubicBezTo>
                <a:lnTo>
                  <a:pt x="4319" y="3159"/>
                </a:lnTo>
                <a:lnTo>
                  <a:pt x="4105" y="2713"/>
                </a:lnTo>
                <a:cubicBezTo>
                  <a:pt x="4051" y="2605"/>
                  <a:pt x="3935" y="2527"/>
                  <a:pt x="3820" y="2527"/>
                </a:cubicBezTo>
                <a:close/>
                <a:moveTo>
                  <a:pt x="1607" y="5675"/>
                </a:moveTo>
                <a:cubicBezTo>
                  <a:pt x="1446" y="5675"/>
                  <a:pt x="1303" y="5818"/>
                  <a:pt x="1303" y="5996"/>
                </a:cubicBezTo>
                <a:cubicBezTo>
                  <a:pt x="1303" y="6157"/>
                  <a:pt x="1446" y="6299"/>
                  <a:pt x="1607" y="6299"/>
                </a:cubicBezTo>
                <a:cubicBezTo>
                  <a:pt x="1785" y="6299"/>
                  <a:pt x="1928" y="6157"/>
                  <a:pt x="1928" y="5996"/>
                </a:cubicBezTo>
                <a:cubicBezTo>
                  <a:pt x="1928" y="5818"/>
                  <a:pt x="1785" y="5675"/>
                  <a:pt x="1607" y="5675"/>
                </a:cubicBezTo>
                <a:close/>
                <a:moveTo>
                  <a:pt x="2874" y="5675"/>
                </a:moveTo>
                <a:cubicBezTo>
                  <a:pt x="2713" y="5675"/>
                  <a:pt x="2570" y="5800"/>
                  <a:pt x="2552" y="5960"/>
                </a:cubicBezTo>
                <a:cubicBezTo>
                  <a:pt x="2535" y="6139"/>
                  <a:pt x="2695" y="6299"/>
                  <a:pt x="2874" y="6299"/>
                </a:cubicBezTo>
                <a:lnTo>
                  <a:pt x="4747" y="6299"/>
                </a:lnTo>
                <a:cubicBezTo>
                  <a:pt x="4908" y="6299"/>
                  <a:pt x="5050" y="6192"/>
                  <a:pt x="5068" y="6032"/>
                </a:cubicBezTo>
                <a:cubicBezTo>
                  <a:pt x="5086" y="5835"/>
                  <a:pt x="4943" y="5675"/>
                  <a:pt x="4765" y="5675"/>
                </a:cubicBezTo>
                <a:close/>
                <a:moveTo>
                  <a:pt x="6014" y="5675"/>
                </a:moveTo>
                <a:cubicBezTo>
                  <a:pt x="5853" y="5675"/>
                  <a:pt x="5711" y="5818"/>
                  <a:pt x="5711" y="5996"/>
                </a:cubicBezTo>
                <a:cubicBezTo>
                  <a:pt x="5711" y="6157"/>
                  <a:pt x="5853" y="6299"/>
                  <a:pt x="6014" y="6299"/>
                </a:cubicBezTo>
                <a:cubicBezTo>
                  <a:pt x="6192" y="6299"/>
                  <a:pt x="6335" y="6157"/>
                  <a:pt x="6335" y="5996"/>
                </a:cubicBezTo>
                <a:cubicBezTo>
                  <a:pt x="6335" y="5818"/>
                  <a:pt x="6192" y="5675"/>
                  <a:pt x="6014" y="5675"/>
                </a:cubicBezTo>
                <a:close/>
                <a:moveTo>
                  <a:pt x="7281" y="5675"/>
                </a:moveTo>
                <a:cubicBezTo>
                  <a:pt x="7102" y="5675"/>
                  <a:pt x="6942" y="5835"/>
                  <a:pt x="6960" y="6032"/>
                </a:cubicBezTo>
                <a:cubicBezTo>
                  <a:pt x="6977" y="6192"/>
                  <a:pt x="7120" y="6299"/>
                  <a:pt x="7281" y="6299"/>
                </a:cubicBezTo>
                <a:lnTo>
                  <a:pt x="9154" y="6299"/>
                </a:lnTo>
                <a:cubicBezTo>
                  <a:pt x="9315" y="6299"/>
                  <a:pt x="9458" y="6192"/>
                  <a:pt x="9475" y="6032"/>
                </a:cubicBezTo>
                <a:cubicBezTo>
                  <a:pt x="9493" y="5835"/>
                  <a:pt x="9350" y="5675"/>
                  <a:pt x="9172" y="5675"/>
                </a:cubicBezTo>
                <a:close/>
                <a:moveTo>
                  <a:pt x="1607" y="6924"/>
                </a:moveTo>
                <a:cubicBezTo>
                  <a:pt x="1446" y="6924"/>
                  <a:pt x="1303" y="7066"/>
                  <a:pt x="1303" y="7245"/>
                </a:cubicBezTo>
                <a:cubicBezTo>
                  <a:pt x="1303" y="7423"/>
                  <a:pt x="1446" y="7566"/>
                  <a:pt x="1607" y="7566"/>
                </a:cubicBezTo>
                <a:cubicBezTo>
                  <a:pt x="1785" y="7566"/>
                  <a:pt x="1928" y="7423"/>
                  <a:pt x="1928" y="7245"/>
                </a:cubicBezTo>
                <a:cubicBezTo>
                  <a:pt x="1928" y="7066"/>
                  <a:pt x="1785" y="6924"/>
                  <a:pt x="1607" y="6924"/>
                </a:cubicBezTo>
                <a:close/>
                <a:moveTo>
                  <a:pt x="2874" y="6924"/>
                </a:moveTo>
                <a:cubicBezTo>
                  <a:pt x="2713" y="6924"/>
                  <a:pt x="2570" y="7049"/>
                  <a:pt x="2552" y="7209"/>
                </a:cubicBezTo>
                <a:cubicBezTo>
                  <a:pt x="2535" y="7406"/>
                  <a:pt x="2695" y="7566"/>
                  <a:pt x="2874" y="7566"/>
                </a:cubicBezTo>
                <a:lnTo>
                  <a:pt x="4747" y="7566"/>
                </a:lnTo>
                <a:cubicBezTo>
                  <a:pt x="4908" y="7566"/>
                  <a:pt x="5050" y="7441"/>
                  <a:pt x="5068" y="7281"/>
                </a:cubicBezTo>
                <a:cubicBezTo>
                  <a:pt x="5086" y="7084"/>
                  <a:pt x="4943" y="6924"/>
                  <a:pt x="4765" y="6924"/>
                </a:cubicBezTo>
                <a:close/>
                <a:moveTo>
                  <a:pt x="6014" y="6924"/>
                </a:moveTo>
                <a:cubicBezTo>
                  <a:pt x="5853" y="6924"/>
                  <a:pt x="5711" y="7066"/>
                  <a:pt x="5711" y="7245"/>
                </a:cubicBezTo>
                <a:cubicBezTo>
                  <a:pt x="5711" y="7423"/>
                  <a:pt x="5853" y="7566"/>
                  <a:pt x="6014" y="7566"/>
                </a:cubicBezTo>
                <a:cubicBezTo>
                  <a:pt x="6192" y="7566"/>
                  <a:pt x="6335" y="7423"/>
                  <a:pt x="6335" y="7245"/>
                </a:cubicBezTo>
                <a:cubicBezTo>
                  <a:pt x="6335" y="7066"/>
                  <a:pt x="6192" y="6924"/>
                  <a:pt x="6014" y="6924"/>
                </a:cubicBezTo>
                <a:close/>
                <a:moveTo>
                  <a:pt x="7281" y="6924"/>
                </a:moveTo>
                <a:cubicBezTo>
                  <a:pt x="7120" y="6924"/>
                  <a:pt x="6977" y="7049"/>
                  <a:pt x="6960" y="7209"/>
                </a:cubicBezTo>
                <a:cubicBezTo>
                  <a:pt x="6942" y="7406"/>
                  <a:pt x="7102" y="7566"/>
                  <a:pt x="7281" y="7566"/>
                </a:cubicBezTo>
                <a:lnTo>
                  <a:pt x="9154" y="7566"/>
                </a:lnTo>
                <a:cubicBezTo>
                  <a:pt x="9315" y="7566"/>
                  <a:pt x="9458" y="7441"/>
                  <a:pt x="9475" y="7281"/>
                </a:cubicBezTo>
                <a:cubicBezTo>
                  <a:pt x="9493" y="7084"/>
                  <a:pt x="9350" y="6924"/>
                  <a:pt x="9172" y="6924"/>
                </a:cubicBezTo>
                <a:close/>
                <a:moveTo>
                  <a:pt x="10136" y="1892"/>
                </a:moveTo>
                <a:lnTo>
                  <a:pt x="10136" y="8191"/>
                </a:lnTo>
                <a:lnTo>
                  <a:pt x="643" y="8191"/>
                </a:lnTo>
                <a:lnTo>
                  <a:pt x="643" y="1892"/>
                </a:lnTo>
                <a:close/>
                <a:moveTo>
                  <a:pt x="340" y="1"/>
                </a:moveTo>
                <a:cubicBezTo>
                  <a:pt x="179" y="1"/>
                  <a:pt x="37" y="126"/>
                  <a:pt x="19" y="286"/>
                </a:cubicBezTo>
                <a:cubicBezTo>
                  <a:pt x="1" y="483"/>
                  <a:pt x="144" y="643"/>
                  <a:pt x="340" y="643"/>
                </a:cubicBezTo>
                <a:lnTo>
                  <a:pt x="1928" y="643"/>
                </a:lnTo>
                <a:lnTo>
                  <a:pt x="1928" y="1268"/>
                </a:lnTo>
                <a:lnTo>
                  <a:pt x="340" y="1268"/>
                </a:lnTo>
                <a:cubicBezTo>
                  <a:pt x="162" y="1268"/>
                  <a:pt x="19" y="1410"/>
                  <a:pt x="19" y="1589"/>
                </a:cubicBezTo>
                <a:lnTo>
                  <a:pt x="19" y="8512"/>
                </a:lnTo>
                <a:cubicBezTo>
                  <a:pt x="19" y="8672"/>
                  <a:pt x="162" y="8815"/>
                  <a:pt x="340" y="8815"/>
                </a:cubicBezTo>
                <a:lnTo>
                  <a:pt x="10457" y="8815"/>
                </a:lnTo>
                <a:cubicBezTo>
                  <a:pt x="10617" y="8815"/>
                  <a:pt x="10760" y="8672"/>
                  <a:pt x="10760" y="8512"/>
                </a:cubicBezTo>
                <a:lnTo>
                  <a:pt x="10760" y="1589"/>
                </a:lnTo>
                <a:cubicBezTo>
                  <a:pt x="10760" y="1410"/>
                  <a:pt x="10617" y="1268"/>
                  <a:pt x="10457" y="1268"/>
                </a:cubicBezTo>
                <a:lnTo>
                  <a:pt x="8851" y="1268"/>
                </a:lnTo>
                <a:lnTo>
                  <a:pt x="8851" y="643"/>
                </a:lnTo>
                <a:lnTo>
                  <a:pt x="10439" y="643"/>
                </a:lnTo>
                <a:cubicBezTo>
                  <a:pt x="10599" y="643"/>
                  <a:pt x="10742" y="518"/>
                  <a:pt x="10760" y="358"/>
                </a:cubicBezTo>
                <a:cubicBezTo>
                  <a:pt x="10778" y="161"/>
                  <a:pt x="10635" y="1"/>
                  <a:pt x="10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264;p43">
            <a:extLst>
              <a:ext uri="{FF2B5EF4-FFF2-40B4-BE49-F238E27FC236}">
                <a16:creationId xmlns:a16="http://schemas.microsoft.com/office/drawing/2014/main" id="{83095A1B-FBF6-C29C-3328-02A30237A4CA}"/>
              </a:ext>
            </a:extLst>
          </p:cNvPr>
          <p:cNvSpPr txBox="1">
            <a:spLocks/>
          </p:cNvSpPr>
          <p:nvPr/>
        </p:nvSpPr>
        <p:spPr>
          <a:xfrm>
            <a:off x="628751" y="1087600"/>
            <a:ext cx="5917677" cy="523553"/>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50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r>
              <a:rPr lang="en-US" sz="2800"/>
              <a:t>Delay Distribution by Top 20 Airports</a:t>
            </a:r>
            <a:endParaRPr lang="en-US"/>
          </a:p>
        </p:txBody>
      </p:sp>
      <p:pic>
        <p:nvPicPr>
          <p:cNvPr id="3" name="Picture 2">
            <a:extLst>
              <a:ext uri="{FF2B5EF4-FFF2-40B4-BE49-F238E27FC236}">
                <a16:creationId xmlns:a16="http://schemas.microsoft.com/office/drawing/2014/main" id="{6EBFC4F8-201F-F284-181C-1BECE7E44F5D}"/>
              </a:ext>
            </a:extLst>
          </p:cNvPr>
          <p:cNvPicPr>
            <a:picLocks noChangeAspect="1"/>
          </p:cNvPicPr>
          <p:nvPr/>
        </p:nvPicPr>
        <p:blipFill>
          <a:blip r:embed="rId3"/>
          <a:stretch>
            <a:fillRect/>
          </a:stretch>
        </p:blipFill>
        <p:spPr>
          <a:xfrm>
            <a:off x="555098" y="1670463"/>
            <a:ext cx="5821036" cy="3078547"/>
          </a:xfrm>
          <a:prstGeom prst="rect">
            <a:avLst/>
          </a:prstGeom>
        </p:spPr>
      </p:pic>
    </p:spTree>
    <p:extLst>
      <p:ext uri="{BB962C8B-B14F-4D97-AF65-F5344CB8AC3E}">
        <p14:creationId xmlns:p14="http://schemas.microsoft.com/office/powerpoint/2010/main" val="3384341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grpSp>
        <p:nvGrpSpPr>
          <p:cNvPr id="1271" name="Google Shape;1271;p43"/>
          <p:cNvGrpSpPr/>
          <p:nvPr/>
        </p:nvGrpSpPr>
        <p:grpSpPr>
          <a:xfrm>
            <a:off x="1192931" y="465829"/>
            <a:ext cx="896605" cy="214346"/>
            <a:chOff x="1192931" y="491429"/>
            <a:chExt cx="896605" cy="214346"/>
          </a:xfrm>
        </p:grpSpPr>
        <p:sp>
          <p:nvSpPr>
            <p:cNvPr id="1272" name="Google Shape;1272;p43"/>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3"/>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3"/>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3"/>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3"/>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3"/>
          <p:cNvGrpSpPr/>
          <p:nvPr/>
        </p:nvGrpSpPr>
        <p:grpSpPr>
          <a:xfrm>
            <a:off x="2266950" y="561950"/>
            <a:ext cx="5682325" cy="62400"/>
            <a:chOff x="2266950" y="561950"/>
            <a:chExt cx="5682325" cy="62400"/>
          </a:xfrm>
        </p:grpSpPr>
        <p:sp>
          <p:nvSpPr>
            <p:cNvPr id="1280" name="Google Shape;1280;p43"/>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3"/>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3"/>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3"/>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3"/>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3"/>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3"/>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3"/>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3"/>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3"/>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3"/>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3"/>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43"/>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43"/>
          <p:cNvGrpSpPr/>
          <p:nvPr/>
        </p:nvGrpSpPr>
        <p:grpSpPr>
          <a:xfrm>
            <a:off x="624714" y="381177"/>
            <a:ext cx="470629" cy="435824"/>
            <a:chOff x="431275" y="-2657275"/>
            <a:chExt cx="1086150" cy="1005825"/>
          </a:xfrm>
        </p:grpSpPr>
        <p:sp>
          <p:nvSpPr>
            <p:cNvPr id="1321" name="Google Shape;1321;p43"/>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43"/>
            <p:cNvGrpSpPr/>
            <p:nvPr/>
          </p:nvGrpSpPr>
          <p:grpSpPr>
            <a:xfrm>
              <a:off x="431275" y="-2657275"/>
              <a:ext cx="1086150" cy="1005825"/>
              <a:chOff x="431275" y="-2657275"/>
              <a:chExt cx="1086150" cy="1005825"/>
            </a:xfrm>
          </p:grpSpPr>
          <p:sp>
            <p:nvSpPr>
              <p:cNvPr id="1323" name="Google Shape;1323;p43"/>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1266;p43">
            <a:extLst>
              <a:ext uri="{FF2B5EF4-FFF2-40B4-BE49-F238E27FC236}">
                <a16:creationId xmlns:a16="http://schemas.microsoft.com/office/drawing/2014/main" id="{8892476A-857C-459E-CE39-64E1BEBAC3CE}"/>
              </a:ext>
            </a:extLst>
          </p:cNvPr>
          <p:cNvSpPr txBox="1">
            <a:spLocks/>
          </p:cNvSpPr>
          <p:nvPr/>
        </p:nvSpPr>
        <p:spPr>
          <a:xfrm>
            <a:off x="5882176" y="1680832"/>
            <a:ext cx="2721254" cy="2900718"/>
          </a:xfrm>
          <a:prstGeom prst="rect">
            <a:avLst/>
          </a:prstGeom>
          <a:solidFill>
            <a:schemeClr val="accent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85000"/>
              </a:lnSpc>
              <a:spcBef>
                <a:spcPts val="0"/>
              </a:spcBef>
              <a:spcAft>
                <a:spcPts val="0"/>
              </a:spcAft>
              <a:buClr>
                <a:schemeClr val="dk1"/>
              </a:buClr>
              <a:buSzPts val="1400"/>
              <a:buFont typeface="Cutive Mono"/>
              <a:buNone/>
              <a:defRPr sz="1400" b="1" i="0" u="none" strike="noStrike" cap="none">
                <a:solidFill>
                  <a:schemeClr val="dk1"/>
                </a:solidFill>
                <a:latin typeface="Cutive Mono"/>
                <a:ea typeface="Cutive Mono"/>
                <a:cs typeface="Cutive Mono"/>
                <a:sym typeface="Cutive Mono"/>
              </a:defRPr>
            </a:lvl1pPr>
            <a:lvl2pPr marL="914400" marR="0" lvl="1" indent="-317500" algn="ctr" rtl="0">
              <a:lnSpc>
                <a:spcPct val="100000"/>
              </a:lnSpc>
              <a:spcBef>
                <a:spcPts val="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2pPr>
            <a:lvl3pPr marL="1371600" marR="0" lvl="2"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3pPr>
            <a:lvl4pPr marL="1828800" marR="0" lvl="3"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4pPr>
            <a:lvl5pPr marL="2286000" marR="0" lvl="4"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5pPr>
            <a:lvl6pPr marL="2743200" marR="0" lvl="5"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6pPr>
            <a:lvl7pPr marL="3200400" marR="0" lvl="6"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7pPr>
            <a:lvl8pPr marL="3657600" marR="0" lvl="7"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8pPr>
            <a:lvl9pPr marL="4114800" marR="0" lvl="8" indent="-317500" algn="ctr" rtl="0">
              <a:lnSpc>
                <a:spcPct val="100000"/>
              </a:lnSpc>
              <a:spcBef>
                <a:spcPts val="1600"/>
              </a:spcBef>
              <a:spcAft>
                <a:spcPts val="160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9pPr>
          </a:lstStyle>
          <a:p>
            <a:pPr marL="285750" indent="-285750">
              <a:buFont typeface="Arial" panose="020B0604020202020204" pitchFamily="34" charset="0"/>
              <a:buChar char="•"/>
            </a:pPr>
            <a:r>
              <a:rPr lang="en-SG" sz="1200"/>
              <a:t>Even though the airports have roughly the same median. It can be seen that PEK (Beijing), CAN (Guangzhou) have relatively higher frequency of flight delay as compared to the rest of the airports.</a:t>
            </a:r>
          </a:p>
          <a:p>
            <a:pPr marL="285750" indent="-285750">
              <a:buFont typeface="Arial" panose="020B0604020202020204" pitchFamily="34" charset="0"/>
              <a:buChar char="•"/>
            </a:pPr>
            <a:endParaRPr lang="en-SG" sz="1200"/>
          </a:p>
          <a:p>
            <a:pPr marL="285750" indent="-285750">
              <a:buFont typeface="Arial" panose="020B0604020202020204" pitchFamily="34" charset="0"/>
              <a:buChar char="•"/>
            </a:pPr>
            <a:r>
              <a:rPr lang="en-SG" sz="1200"/>
              <a:t>Hence, the median of </a:t>
            </a:r>
            <a:r>
              <a:rPr lang="en-SG" sz="1200" err="1"/>
              <a:t>Delay_hours</a:t>
            </a:r>
            <a:r>
              <a:rPr lang="en-SG" sz="1200"/>
              <a:t> is not indicative of how frequent the flight delay occurs.</a:t>
            </a:r>
          </a:p>
        </p:txBody>
      </p:sp>
      <p:sp>
        <p:nvSpPr>
          <p:cNvPr id="8" name="Google Shape;1264;p43">
            <a:extLst>
              <a:ext uri="{FF2B5EF4-FFF2-40B4-BE49-F238E27FC236}">
                <a16:creationId xmlns:a16="http://schemas.microsoft.com/office/drawing/2014/main" id="{882EC148-945B-504C-2259-68065F499D1A}"/>
              </a:ext>
            </a:extLst>
          </p:cNvPr>
          <p:cNvSpPr txBox="1">
            <a:spLocks/>
          </p:cNvSpPr>
          <p:nvPr/>
        </p:nvSpPr>
        <p:spPr>
          <a:xfrm>
            <a:off x="461910" y="923515"/>
            <a:ext cx="6383541" cy="661087"/>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50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r>
              <a:rPr lang="en-US" sz="2800"/>
              <a:t>Frequency of Flight Delays for each Airport</a:t>
            </a:r>
            <a:endParaRPr lang="en-US"/>
          </a:p>
        </p:txBody>
      </p:sp>
      <p:sp>
        <p:nvSpPr>
          <p:cNvPr id="7" name="Google Shape;1333;p43">
            <a:extLst>
              <a:ext uri="{FF2B5EF4-FFF2-40B4-BE49-F238E27FC236}">
                <a16:creationId xmlns:a16="http://schemas.microsoft.com/office/drawing/2014/main" id="{2880020B-49E2-57B4-3411-EF1C1CB6886E}"/>
              </a:ext>
            </a:extLst>
          </p:cNvPr>
          <p:cNvSpPr/>
          <p:nvPr/>
        </p:nvSpPr>
        <p:spPr>
          <a:xfrm rot="20690873">
            <a:off x="6822656" y="1067726"/>
            <a:ext cx="646883" cy="340679"/>
          </a:xfrm>
          <a:custGeom>
            <a:avLst/>
            <a:gdLst/>
            <a:ahLst/>
            <a:cxnLst/>
            <a:rect l="l" t="t" r="r" b="b"/>
            <a:pathLst>
              <a:path w="10742" h="5657" extrusionOk="0">
                <a:moveTo>
                  <a:pt x="1607" y="1250"/>
                </a:moveTo>
                <a:cubicBezTo>
                  <a:pt x="1428" y="1250"/>
                  <a:pt x="1303" y="1375"/>
                  <a:pt x="1285" y="1535"/>
                </a:cubicBezTo>
                <a:cubicBezTo>
                  <a:pt x="1250" y="1714"/>
                  <a:pt x="1410" y="1874"/>
                  <a:pt x="1589" y="1874"/>
                </a:cubicBezTo>
                <a:lnTo>
                  <a:pt x="2838" y="1874"/>
                </a:lnTo>
                <a:cubicBezTo>
                  <a:pt x="2998" y="1874"/>
                  <a:pt x="3141" y="1767"/>
                  <a:pt x="3159" y="1607"/>
                </a:cubicBezTo>
                <a:cubicBezTo>
                  <a:pt x="3177" y="1410"/>
                  <a:pt x="3034" y="1250"/>
                  <a:pt x="2856" y="1250"/>
                </a:cubicBezTo>
                <a:close/>
                <a:moveTo>
                  <a:pt x="1607" y="2517"/>
                </a:moveTo>
                <a:cubicBezTo>
                  <a:pt x="1428" y="2517"/>
                  <a:pt x="1303" y="2624"/>
                  <a:pt x="1285" y="2784"/>
                </a:cubicBezTo>
                <a:cubicBezTo>
                  <a:pt x="1250" y="2981"/>
                  <a:pt x="1410" y="3141"/>
                  <a:pt x="1589" y="3141"/>
                </a:cubicBezTo>
                <a:lnTo>
                  <a:pt x="2838" y="3141"/>
                </a:lnTo>
                <a:cubicBezTo>
                  <a:pt x="2998" y="3141"/>
                  <a:pt x="3141" y="3016"/>
                  <a:pt x="3159" y="2856"/>
                </a:cubicBezTo>
                <a:cubicBezTo>
                  <a:pt x="3177" y="2677"/>
                  <a:pt x="3034" y="2517"/>
                  <a:pt x="2856" y="2517"/>
                </a:cubicBezTo>
                <a:close/>
                <a:moveTo>
                  <a:pt x="4124" y="1887"/>
                </a:moveTo>
                <a:cubicBezTo>
                  <a:pt x="4106" y="1887"/>
                  <a:pt x="4087" y="1889"/>
                  <a:pt x="4069" y="1892"/>
                </a:cubicBezTo>
                <a:cubicBezTo>
                  <a:pt x="3908" y="1892"/>
                  <a:pt x="3801" y="2035"/>
                  <a:pt x="3801" y="2195"/>
                </a:cubicBezTo>
                <a:lnTo>
                  <a:pt x="3801" y="3444"/>
                </a:lnTo>
                <a:cubicBezTo>
                  <a:pt x="3801" y="3605"/>
                  <a:pt x="3908" y="3748"/>
                  <a:pt x="4069" y="3766"/>
                </a:cubicBezTo>
                <a:cubicBezTo>
                  <a:pt x="4080" y="3767"/>
                  <a:pt x="4091" y="3767"/>
                  <a:pt x="4102" y="3767"/>
                </a:cubicBezTo>
                <a:cubicBezTo>
                  <a:pt x="4283" y="3767"/>
                  <a:pt x="4426" y="3631"/>
                  <a:pt x="4426" y="3462"/>
                </a:cubicBezTo>
                <a:lnTo>
                  <a:pt x="4426" y="2195"/>
                </a:lnTo>
                <a:cubicBezTo>
                  <a:pt x="4426" y="2034"/>
                  <a:pt x="4294" y="1887"/>
                  <a:pt x="4124" y="1887"/>
                </a:cubicBezTo>
                <a:close/>
                <a:moveTo>
                  <a:pt x="5673" y="1875"/>
                </a:moveTo>
                <a:cubicBezTo>
                  <a:pt x="5639" y="1875"/>
                  <a:pt x="5603" y="1880"/>
                  <a:pt x="5568" y="1892"/>
                </a:cubicBezTo>
                <a:cubicBezTo>
                  <a:pt x="5389" y="1964"/>
                  <a:pt x="5318" y="2178"/>
                  <a:pt x="5407" y="2338"/>
                </a:cubicBezTo>
                <a:lnTo>
                  <a:pt x="5710" y="2963"/>
                </a:lnTo>
                <a:cubicBezTo>
                  <a:pt x="5764" y="3070"/>
                  <a:pt x="5871" y="3141"/>
                  <a:pt x="5996" y="3141"/>
                </a:cubicBezTo>
                <a:lnTo>
                  <a:pt x="7120" y="3141"/>
                </a:lnTo>
                <a:lnTo>
                  <a:pt x="6406" y="3855"/>
                </a:lnTo>
                <a:cubicBezTo>
                  <a:pt x="6299" y="3962"/>
                  <a:pt x="6281" y="4158"/>
                  <a:pt x="6388" y="4283"/>
                </a:cubicBezTo>
                <a:cubicBezTo>
                  <a:pt x="6445" y="4359"/>
                  <a:pt x="6532" y="4399"/>
                  <a:pt x="6623" y="4399"/>
                </a:cubicBezTo>
                <a:cubicBezTo>
                  <a:pt x="6703" y="4399"/>
                  <a:pt x="6785" y="4368"/>
                  <a:pt x="6852" y="4301"/>
                </a:cubicBezTo>
                <a:lnTo>
                  <a:pt x="8012" y="3141"/>
                </a:lnTo>
                <a:lnTo>
                  <a:pt x="9136" y="3141"/>
                </a:lnTo>
                <a:cubicBezTo>
                  <a:pt x="9297" y="3141"/>
                  <a:pt x="9439" y="3016"/>
                  <a:pt x="9457" y="2856"/>
                </a:cubicBezTo>
                <a:cubicBezTo>
                  <a:pt x="9475" y="2677"/>
                  <a:pt x="9332" y="2517"/>
                  <a:pt x="9136" y="2517"/>
                </a:cubicBezTo>
                <a:lnTo>
                  <a:pt x="6192" y="2517"/>
                </a:lnTo>
                <a:lnTo>
                  <a:pt x="5960" y="2071"/>
                </a:lnTo>
                <a:cubicBezTo>
                  <a:pt x="5905" y="1946"/>
                  <a:pt x="5795" y="1875"/>
                  <a:pt x="5673" y="1875"/>
                </a:cubicBezTo>
                <a:close/>
                <a:moveTo>
                  <a:pt x="1607" y="3766"/>
                </a:moveTo>
                <a:cubicBezTo>
                  <a:pt x="1428" y="3766"/>
                  <a:pt x="1303" y="3891"/>
                  <a:pt x="1285" y="4051"/>
                </a:cubicBezTo>
                <a:cubicBezTo>
                  <a:pt x="1250" y="4247"/>
                  <a:pt x="1410" y="4408"/>
                  <a:pt x="1589" y="4408"/>
                </a:cubicBezTo>
                <a:lnTo>
                  <a:pt x="2838" y="4408"/>
                </a:lnTo>
                <a:cubicBezTo>
                  <a:pt x="2998" y="4408"/>
                  <a:pt x="3141" y="4283"/>
                  <a:pt x="3159" y="4122"/>
                </a:cubicBezTo>
                <a:cubicBezTo>
                  <a:pt x="3177" y="3926"/>
                  <a:pt x="3034" y="3766"/>
                  <a:pt x="2856" y="3766"/>
                </a:cubicBezTo>
                <a:close/>
                <a:moveTo>
                  <a:pt x="10118" y="625"/>
                </a:moveTo>
                <a:lnTo>
                  <a:pt x="10118" y="5032"/>
                </a:lnTo>
                <a:lnTo>
                  <a:pt x="4997" y="5032"/>
                </a:lnTo>
                <a:cubicBezTo>
                  <a:pt x="4872" y="4658"/>
                  <a:pt x="4515" y="4408"/>
                  <a:pt x="4105" y="4408"/>
                </a:cubicBezTo>
                <a:cubicBezTo>
                  <a:pt x="3694" y="4408"/>
                  <a:pt x="3355" y="4658"/>
                  <a:pt x="3212" y="5032"/>
                </a:cubicBezTo>
                <a:lnTo>
                  <a:pt x="625" y="5032"/>
                </a:lnTo>
                <a:lnTo>
                  <a:pt x="625" y="625"/>
                </a:lnTo>
                <a:lnTo>
                  <a:pt x="3212" y="625"/>
                </a:lnTo>
                <a:cubicBezTo>
                  <a:pt x="3355" y="982"/>
                  <a:pt x="3694" y="1250"/>
                  <a:pt x="4105" y="1250"/>
                </a:cubicBezTo>
                <a:cubicBezTo>
                  <a:pt x="4515" y="1250"/>
                  <a:pt x="4872" y="982"/>
                  <a:pt x="4997" y="625"/>
                </a:cubicBezTo>
                <a:close/>
                <a:moveTo>
                  <a:pt x="304" y="1"/>
                </a:moveTo>
                <a:cubicBezTo>
                  <a:pt x="143" y="1"/>
                  <a:pt x="1" y="126"/>
                  <a:pt x="1" y="304"/>
                </a:cubicBezTo>
                <a:lnTo>
                  <a:pt x="1" y="5354"/>
                </a:lnTo>
                <a:cubicBezTo>
                  <a:pt x="1" y="5514"/>
                  <a:pt x="143" y="5657"/>
                  <a:pt x="304" y="5657"/>
                </a:cubicBezTo>
                <a:lnTo>
                  <a:pt x="3480" y="5657"/>
                </a:lnTo>
                <a:cubicBezTo>
                  <a:pt x="3658" y="5657"/>
                  <a:pt x="3801" y="5514"/>
                  <a:pt x="3801" y="5354"/>
                </a:cubicBezTo>
                <a:cubicBezTo>
                  <a:pt x="3801" y="5166"/>
                  <a:pt x="3941" y="5025"/>
                  <a:pt x="4117" y="5025"/>
                </a:cubicBezTo>
                <a:cubicBezTo>
                  <a:pt x="4159" y="5025"/>
                  <a:pt x="4203" y="5033"/>
                  <a:pt x="4247" y="5050"/>
                </a:cubicBezTo>
                <a:cubicBezTo>
                  <a:pt x="4354" y="5104"/>
                  <a:pt x="4426" y="5229"/>
                  <a:pt x="4426" y="5336"/>
                </a:cubicBezTo>
                <a:cubicBezTo>
                  <a:pt x="4426" y="5514"/>
                  <a:pt x="4568" y="5657"/>
                  <a:pt x="4747" y="5657"/>
                </a:cubicBezTo>
                <a:lnTo>
                  <a:pt x="10439" y="5657"/>
                </a:lnTo>
                <a:cubicBezTo>
                  <a:pt x="10599" y="5657"/>
                  <a:pt x="10742" y="5514"/>
                  <a:pt x="10742" y="5354"/>
                </a:cubicBezTo>
                <a:lnTo>
                  <a:pt x="10742" y="304"/>
                </a:lnTo>
                <a:cubicBezTo>
                  <a:pt x="10742" y="126"/>
                  <a:pt x="10599" y="1"/>
                  <a:pt x="10439" y="1"/>
                </a:cubicBezTo>
                <a:lnTo>
                  <a:pt x="4729" y="1"/>
                </a:lnTo>
                <a:cubicBezTo>
                  <a:pt x="4568" y="1"/>
                  <a:pt x="4426" y="126"/>
                  <a:pt x="4426" y="304"/>
                </a:cubicBezTo>
                <a:cubicBezTo>
                  <a:pt x="4426" y="474"/>
                  <a:pt x="4291" y="622"/>
                  <a:pt x="4119" y="622"/>
                </a:cubicBezTo>
                <a:cubicBezTo>
                  <a:pt x="4074" y="622"/>
                  <a:pt x="4027" y="612"/>
                  <a:pt x="3980" y="590"/>
                </a:cubicBezTo>
                <a:cubicBezTo>
                  <a:pt x="3855" y="554"/>
                  <a:pt x="3801" y="429"/>
                  <a:pt x="3801" y="304"/>
                </a:cubicBezTo>
                <a:cubicBezTo>
                  <a:pt x="3801" y="144"/>
                  <a:pt x="3658" y="1"/>
                  <a:pt x="3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AA6CD28C-1110-5D32-C4C1-65BFF6E5C0C5}"/>
              </a:ext>
            </a:extLst>
          </p:cNvPr>
          <p:cNvPicPr>
            <a:picLocks noChangeAspect="1"/>
          </p:cNvPicPr>
          <p:nvPr/>
        </p:nvPicPr>
        <p:blipFill>
          <a:blip r:embed="rId3"/>
          <a:stretch>
            <a:fillRect/>
          </a:stretch>
        </p:blipFill>
        <p:spPr>
          <a:xfrm>
            <a:off x="551283" y="1398539"/>
            <a:ext cx="5089527" cy="3360025"/>
          </a:xfrm>
          <a:prstGeom prst="rect">
            <a:avLst/>
          </a:prstGeom>
        </p:spPr>
      </p:pic>
    </p:spTree>
    <p:extLst>
      <p:ext uri="{BB962C8B-B14F-4D97-AF65-F5344CB8AC3E}">
        <p14:creationId xmlns:p14="http://schemas.microsoft.com/office/powerpoint/2010/main" val="1511744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grpSp>
        <p:nvGrpSpPr>
          <p:cNvPr id="1271" name="Google Shape;1271;p43"/>
          <p:cNvGrpSpPr/>
          <p:nvPr/>
        </p:nvGrpSpPr>
        <p:grpSpPr>
          <a:xfrm>
            <a:off x="1192931" y="465829"/>
            <a:ext cx="896605" cy="214346"/>
            <a:chOff x="1192931" y="491429"/>
            <a:chExt cx="896605" cy="214346"/>
          </a:xfrm>
        </p:grpSpPr>
        <p:sp>
          <p:nvSpPr>
            <p:cNvPr id="1272" name="Google Shape;1272;p43"/>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3"/>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3"/>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3"/>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3"/>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3"/>
          <p:cNvGrpSpPr/>
          <p:nvPr/>
        </p:nvGrpSpPr>
        <p:grpSpPr>
          <a:xfrm>
            <a:off x="2266950" y="561950"/>
            <a:ext cx="5682325" cy="62400"/>
            <a:chOff x="2266950" y="561950"/>
            <a:chExt cx="5682325" cy="62400"/>
          </a:xfrm>
        </p:grpSpPr>
        <p:sp>
          <p:nvSpPr>
            <p:cNvPr id="1280" name="Google Shape;1280;p43"/>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3"/>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3"/>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3"/>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3"/>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3"/>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3"/>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3"/>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3"/>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3"/>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3"/>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3"/>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43"/>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43"/>
          <p:cNvGrpSpPr/>
          <p:nvPr/>
        </p:nvGrpSpPr>
        <p:grpSpPr>
          <a:xfrm>
            <a:off x="624714" y="381177"/>
            <a:ext cx="470629" cy="435824"/>
            <a:chOff x="431275" y="-2657275"/>
            <a:chExt cx="1086150" cy="1005825"/>
          </a:xfrm>
        </p:grpSpPr>
        <p:sp>
          <p:nvSpPr>
            <p:cNvPr id="1321" name="Google Shape;1321;p43"/>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43"/>
            <p:cNvGrpSpPr/>
            <p:nvPr/>
          </p:nvGrpSpPr>
          <p:grpSpPr>
            <a:xfrm>
              <a:off x="431275" y="-2657275"/>
              <a:ext cx="1086150" cy="1005825"/>
              <a:chOff x="431275" y="-2657275"/>
              <a:chExt cx="1086150" cy="1005825"/>
            </a:xfrm>
          </p:grpSpPr>
          <p:sp>
            <p:nvSpPr>
              <p:cNvPr id="1323" name="Google Shape;1323;p43"/>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1266;p43">
            <a:extLst>
              <a:ext uri="{FF2B5EF4-FFF2-40B4-BE49-F238E27FC236}">
                <a16:creationId xmlns:a16="http://schemas.microsoft.com/office/drawing/2014/main" id="{8892476A-857C-459E-CE39-64E1BEBAC3CE}"/>
              </a:ext>
            </a:extLst>
          </p:cNvPr>
          <p:cNvSpPr txBox="1">
            <a:spLocks/>
          </p:cNvSpPr>
          <p:nvPr/>
        </p:nvSpPr>
        <p:spPr>
          <a:xfrm>
            <a:off x="6384350" y="1283731"/>
            <a:ext cx="2089658" cy="3530871"/>
          </a:xfrm>
          <a:prstGeom prst="rect">
            <a:avLst/>
          </a:prstGeom>
          <a:solidFill>
            <a:schemeClr val="accent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85000"/>
              </a:lnSpc>
              <a:spcBef>
                <a:spcPts val="0"/>
              </a:spcBef>
              <a:spcAft>
                <a:spcPts val="0"/>
              </a:spcAft>
              <a:buClr>
                <a:schemeClr val="dk1"/>
              </a:buClr>
              <a:buSzPts val="1400"/>
              <a:buFont typeface="Cutive Mono"/>
              <a:buNone/>
              <a:defRPr sz="1400" b="1" i="0" u="none" strike="noStrike" cap="none">
                <a:solidFill>
                  <a:schemeClr val="dk1"/>
                </a:solidFill>
                <a:latin typeface="Cutive Mono"/>
                <a:ea typeface="Cutive Mono"/>
                <a:cs typeface="Cutive Mono"/>
                <a:sym typeface="Cutive Mono"/>
              </a:defRPr>
            </a:lvl1pPr>
            <a:lvl2pPr marL="914400" marR="0" lvl="1" indent="-317500" algn="ctr" rtl="0">
              <a:lnSpc>
                <a:spcPct val="100000"/>
              </a:lnSpc>
              <a:spcBef>
                <a:spcPts val="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2pPr>
            <a:lvl3pPr marL="1371600" marR="0" lvl="2"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3pPr>
            <a:lvl4pPr marL="1828800" marR="0" lvl="3"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4pPr>
            <a:lvl5pPr marL="2286000" marR="0" lvl="4"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5pPr>
            <a:lvl6pPr marL="2743200" marR="0" lvl="5"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6pPr>
            <a:lvl7pPr marL="3200400" marR="0" lvl="6"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7pPr>
            <a:lvl8pPr marL="3657600" marR="0" lvl="7"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8pPr>
            <a:lvl9pPr marL="4114800" marR="0" lvl="8" indent="-317500" algn="ctr" rtl="0">
              <a:lnSpc>
                <a:spcPct val="100000"/>
              </a:lnSpc>
              <a:spcBef>
                <a:spcPts val="1600"/>
              </a:spcBef>
              <a:spcAft>
                <a:spcPts val="160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9pPr>
          </a:lstStyle>
          <a:p>
            <a:pPr marL="285750" indent="-285750">
              <a:buFont typeface="Arial" panose="020B0604020202020204" pitchFamily="34" charset="0"/>
              <a:buChar char="•"/>
            </a:pPr>
            <a:r>
              <a:rPr lang="en-SG"/>
              <a:t>Box plot shows presence of outliers. </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a:t>Majority of the </a:t>
            </a:r>
            <a:r>
              <a:rPr lang="en-SG" err="1"/>
              <a:t>Delay_hours</a:t>
            </a:r>
            <a:r>
              <a:rPr lang="en-SG"/>
              <a:t> are small and medium delays.</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a:t>Large delays are outliers.</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a:t>Noted there is 58 data points with flight delay hours &gt; 20 hrs. Outlier management is needed</a:t>
            </a:r>
          </a:p>
        </p:txBody>
      </p:sp>
      <p:sp>
        <p:nvSpPr>
          <p:cNvPr id="8" name="Google Shape;1264;p43">
            <a:extLst>
              <a:ext uri="{FF2B5EF4-FFF2-40B4-BE49-F238E27FC236}">
                <a16:creationId xmlns:a16="http://schemas.microsoft.com/office/drawing/2014/main" id="{882EC148-945B-504C-2259-68065F499D1A}"/>
              </a:ext>
            </a:extLst>
          </p:cNvPr>
          <p:cNvSpPr txBox="1">
            <a:spLocks/>
          </p:cNvSpPr>
          <p:nvPr/>
        </p:nvSpPr>
        <p:spPr>
          <a:xfrm>
            <a:off x="555098" y="964423"/>
            <a:ext cx="7885836" cy="661087"/>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50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endParaRPr lang="en-US"/>
          </a:p>
        </p:txBody>
      </p:sp>
      <p:sp>
        <p:nvSpPr>
          <p:cNvPr id="10" name="Google Shape;1334;p43">
            <a:extLst>
              <a:ext uri="{FF2B5EF4-FFF2-40B4-BE49-F238E27FC236}">
                <a16:creationId xmlns:a16="http://schemas.microsoft.com/office/drawing/2014/main" id="{3AADBEE0-1F9F-47C1-64EB-44DF0BAC7B51}"/>
              </a:ext>
            </a:extLst>
          </p:cNvPr>
          <p:cNvSpPr/>
          <p:nvPr/>
        </p:nvSpPr>
        <p:spPr>
          <a:xfrm rot="700356">
            <a:off x="8116409" y="925694"/>
            <a:ext cx="649051" cy="530922"/>
          </a:xfrm>
          <a:custGeom>
            <a:avLst/>
            <a:gdLst/>
            <a:ahLst/>
            <a:cxnLst/>
            <a:rect l="l" t="t" r="r" b="b"/>
            <a:pathLst>
              <a:path w="10778" h="8816" extrusionOk="0">
                <a:moveTo>
                  <a:pt x="8226" y="643"/>
                </a:moveTo>
                <a:lnTo>
                  <a:pt x="8226" y="1268"/>
                </a:lnTo>
                <a:lnTo>
                  <a:pt x="2552" y="1268"/>
                </a:lnTo>
                <a:lnTo>
                  <a:pt x="2552" y="643"/>
                </a:lnTo>
                <a:close/>
                <a:moveTo>
                  <a:pt x="3820" y="2527"/>
                </a:moveTo>
                <a:cubicBezTo>
                  <a:pt x="3783" y="2527"/>
                  <a:pt x="3747" y="2535"/>
                  <a:pt x="3712" y="2552"/>
                </a:cubicBezTo>
                <a:cubicBezTo>
                  <a:pt x="3534" y="2606"/>
                  <a:pt x="3445" y="2820"/>
                  <a:pt x="3534" y="2981"/>
                </a:cubicBezTo>
                <a:lnTo>
                  <a:pt x="3855" y="3605"/>
                </a:lnTo>
                <a:cubicBezTo>
                  <a:pt x="3908" y="3712"/>
                  <a:pt x="4016" y="3783"/>
                  <a:pt x="4123" y="3783"/>
                </a:cubicBezTo>
                <a:lnTo>
                  <a:pt x="5265" y="3783"/>
                </a:lnTo>
                <a:lnTo>
                  <a:pt x="4551" y="4497"/>
                </a:lnTo>
                <a:cubicBezTo>
                  <a:pt x="4426" y="4622"/>
                  <a:pt x="4408" y="4800"/>
                  <a:pt x="4515" y="4925"/>
                </a:cubicBezTo>
                <a:cubicBezTo>
                  <a:pt x="4581" y="5001"/>
                  <a:pt x="4673" y="5042"/>
                  <a:pt x="4763" y="5042"/>
                </a:cubicBezTo>
                <a:cubicBezTo>
                  <a:pt x="4842" y="5042"/>
                  <a:pt x="4920" y="5010"/>
                  <a:pt x="4979" y="4943"/>
                </a:cubicBezTo>
                <a:lnTo>
                  <a:pt x="6157" y="3783"/>
                </a:lnTo>
                <a:lnTo>
                  <a:pt x="7263" y="3783"/>
                </a:lnTo>
                <a:cubicBezTo>
                  <a:pt x="7423" y="3783"/>
                  <a:pt x="7566" y="3659"/>
                  <a:pt x="7584" y="3498"/>
                </a:cubicBezTo>
                <a:cubicBezTo>
                  <a:pt x="7620" y="3320"/>
                  <a:pt x="7459" y="3159"/>
                  <a:pt x="7281" y="3159"/>
                </a:cubicBezTo>
                <a:lnTo>
                  <a:pt x="4319" y="3159"/>
                </a:lnTo>
                <a:lnTo>
                  <a:pt x="4105" y="2713"/>
                </a:lnTo>
                <a:cubicBezTo>
                  <a:pt x="4051" y="2605"/>
                  <a:pt x="3935" y="2527"/>
                  <a:pt x="3820" y="2527"/>
                </a:cubicBezTo>
                <a:close/>
                <a:moveTo>
                  <a:pt x="1607" y="5675"/>
                </a:moveTo>
                <a:cubicBezTo>
                  <a:pt x="1446" y="5675"/>
                  <a:pt x="1303" y="5818"/>
                  <a:pt x="1303" y="5996"/>
                </a:cubicBezTo>
                <a:cubicBezTo>
                  <a:pt x="1303" y="6157"/>
                  <a:pt x="1446" y="6299"/>
                  <a:pt x="1607" y="6299"/>
                </a:cubicBezTo>
                <a:cubicBezTo>
                  <a:pt x="1785" y="6299"/>
                  <a:pt x="1928" y="6157"/>
                  <a:pt x="1928" y="5996"/>
                </a:cubicBezTo>
                <a:cubicBezTo>
                  <a:pt x="1928" y="5818"/>
                  <a:pt x="1785" y="5675"/>
                  <a:pt x="1607" y="5675"/>
                </a:cubicBezTo>
                <a:close/>
                <a:moveTo>
                  <a:pt x="2874" y="5675"/>
                </a:moveTo>
                <a:cubicBezTo>
                  <a:pt x="2713" y="5675"/>
                  <a:pt x="2570" y="5800"/>
                  <a:pt x="2552" y="5960"/>
                </a:cubicBezTo>
                <a:cubicBezTo>
                  <a:pt x="2535" y="6139"/>
                  <a:pt x="2695" y="6299"/>
                  <a:pt x="2874" y="6299"/>
                </a:cubicBezTo>
                <a:lnTo>
                  <a:pt x="4747" y="6299"/>
                </a:lnTo>
                <a:cubicBezTo>
                  <a:pt x="4908" y="6299"/>
                  <a:pt x="5050" y="6192"/>
                  <a:pt x="5068" y="6032"/>
                </a:cubicBezTo>
                <a:cubicBezTo>
                  <a:pt x="5086" y="5835"/>
                  <a:pt x="4943" y="5675"/>
                  <a:pt x="4765" y="5675"/>
                </a:cubicBezTo>
                <a:close/>
                <a:moveTo>
                  <a:pt x="6014" y="5675"/>
                </a:moveTo>
                <a:cubicBezTo>
                  <a:pt x="5853" y="5675"/>
                  <a:pt x="5711" y="5818"/>
                  <a:pt x="5711" y="5996"/>
                </a:cubicBezTo>
                <a:cubicBezTo>
                  <a:pt x="5711" y="6157"/>
                  <a:pt x="5853" y="6299"/>
                  <a:pt x="6014" y="6299"/>
                </a:cubicBezTo>
                <a:cubicBezTo>
                  <a:pt x="6192" y="6299"/>
                  <a:pt x="6335" y="6157"/>
                  <a:pt x="6335" y="5996"/>
                </a:cubicBezTo>
                <a:cubicBezTo>
                  <a:pt x="6335" y="5818"/>
                  <a:pt x="6192" y="5675"/>
                  <a:pt x="6014" y="5675"/>
                </a:cubicBezTo>
                <a:close/>
                <a:moveTo>
                  <a:pt x="7281" y="5675"/>
                </a:moveTo>
                <a:cubicBezTo>
                  <a:pt x="7102" y="5675"/>
                  <a:pt x="6942" y="5835"/>
                  <a:pt x="6960" y="6032"/>
                </a:cubicBezTo>
                <a:cubicBezTo>
                  <a:pt x="6977" y="6192"/>
                  <a:pt x="7120" y="6299"/>
                  <a:pt x="7281" y="6299"/>
                </a:cubicBezTo>
                <a:lnTo>
                  <a:pt x="9154" y="6299"/>
                </a:lnTo>
                <a:cubicBezTo>
                  <a:pt x="9315" y="6299"/>
                  <a:pt x="9458" y="6192"/>
                  <a:pt x="9475" y="6032"/>
                </a:cubicBezTo>
                <a:cubicBezTo>
                  <a:pt x="9493" y="5835"/>
                  <a:pt x="9350" y="5675"/>
                  <a:pt x="9172" y="5675"/>
                </a:cubicBezTo>
                <a:close/>
                <a:moveTo>
                  <a:pt x="1607" y="6924"/>
                </a:moveTo>
                <a:cubicBezTo>
                  <a:pt x="1446" y="6924"/>
                  <a:pt x="1303" y="7066"/>
                  <a:pt x="1303" y="7245"/>
                </a:cubicBezTo>
                <a:cubicBezTo>
                  <a:pt x="1303" y="7423"/>
                  <a:pt x="1446" y="7566"/>
                  <a:pt x="1607" y="7566"/>
                </a:cubicBezTo>
                <a:cubicBezTo>
                  <a:pt x="1785" y="7566"/>
                  <a:pt x="1928" y="7423"/>
                  <a:pt x="1928" y="7245"/>
                </a:cubicBezTo>
                <a:cubicBezTo>
                  <a:pt x="1928" y="7066"/>
                  <a:pt x="1785" y="6924"/>
                  <a:pt x="1607" y="6924"/>
                </a:cubicBezTo>
                <a:close/>
                <a:moveTo>
                  <a:pt x="2874" y="6924"/>
                </a:moveTo>
                <a:cubicBezTo>
                  <a:pt x="2713" y="6924"/>
                  <a:pt x="2570" y="7049"/>
                  <a:pt x="2552" y="7209"/>
                </a:cubicBezTo>
                <a:cubicBezTo>
                  <a:pt x="2535" y="7406"/>
                  <a:pt x="2695" y="7566"/>
                  <a:pt x="2874" y="7566"/>
                </a:cubicBezTo>
                <a:lnTo>
                  <a:pt x="4747" y="7566"/>
                </a:lnTo>
                <a:cubicBezTo>
                  <a:pt x="4908" y="7566"/>
                  <a:pt x="5050" y="7441"/>
                  <a:pt x="5068" y="7281"/>
                </a:cubicBezTo>
                <a:cubicBezTo>
                  <a:pt x="5086" y="7084"/>
                  <a:pt x="4943" y="6924"/>
                  <a:pt x="4765" y="6924"/>
                </a:cubicBezTo>
                <a:close/>
                <a:moveTo>
                  <a:pt x="6014" y="6924"/>
                </a:moveTo>
                <a:cubicBezTo>
                  <a:pt x="5853" y="6924"/>
                  <a:pt x="5711" y="7066"/>
                  <a:pt x="5711" y="7245"/>
                </a:cubicBezTo>
                <a:cubicBezTo>
                  <a:pt x="5711" y="7423"/>
                  <a:pt x="5853" y="7566"/>
                  <a:pt x="6014" y="7566"/>
                </a:cubicBezTo>
                <a:cubicBezTo>
                  <a:pt x="6192" y="7566"/>
                  <a:pt x="6335" y="7423"/>
                  <a:pt x="6335" y="7245"/>
                </a:cubicBezTo>
                <a:cubicBezTo>
                  <a:pt x="6335" y="7066"/>
                  <a:pt x="6192" y="6924"/>
                  <a:pt x="6014" y="6924"/>
                </a:cubicBezTo>
                <a:close/>
                <a:moveTo>
                  <a:pt x="7281" y="6924"/>
                </a:moveTo>
                <a:cubicBezTo>
                  <a:pt x="7120" y="6924"/>
                  <a:pt x="6977" y="7049"/>
                  <a:pt x="6960" y="7209"/>
                </a:cubicBezTo>
                <a:cubicBezTo>
                  <a:pt x="6942" y="7406"/>
                  <a:pt x="7102" y="7566"/>
                  <a:pt x="7281" y="7566"/>
                </a:cubicBezTo>
                <a:lnTo>
                  <a:pt x="9154" y="7566"/>
                </a:lnTo>
                <a:cubicBezTo>
                  <a:pt x="9315" y="7566"/>
                  <a:pt x="9458" y="7441"/>
                  <a:pt x="9475" y="7281"/>
                </a:cubicBezTo>
                <a:cubicBezTo>
                  <a:pt x="9493" y="7084"/>
                  <a:pt x="9350" y="6924"/>
                  <a:pt x="9172" y="6924"/>
                </a:cubicBezTo>
                <a:close/>
                <a:moveTo>
                  <a:pt x="10136" y="1892"/>
                </a:moveTo>
                <a:lnTo>
                  <a:pt x="10136" y="8191"/>
                </a:lnTo>
                <a:lnTo>
                  <a:pt x="643" y="8191"/>
                </a:lnTo>
                <a:lnTo>
                  <a:pt x="643" y="1892"/>
                </a:lnTo>
                <a:close/>
                <a:moveTo>
                  <a:pt x="340" y="1"/>
                </a:moveTo>
                <a:cubicBezTo>
                  <a:pt x="179" y="1"/>
                  <a:pt x="37" y="126"/>
                  <a:pt x="19" y="286"/>
                </a:cubicBezTo>
                <a:cubicBezTo>
                  <a:pt x="1" y="483"/>
                  <a:pt x="144" y="643"/>
                  <a:pt x="340" y="643"/>
                </a:cubicBezTo>
                <a:lnTo>
                  <a:pt x="1928" y="643"/>
                </a:lnTo>
                <a:lnTo>
                  <a:pt x="1928" y="1268"/>
                </a:lnTo>
                <a:lnTo>
                  <a:pt x="340" y="1268"/>
                </a:lnTo>
                <a:cubicBezTo>
                  <a:pt x="162" y="1268"/>
                  <a:pt x="19" y="1410"/>
                  <a:pt x="19" y="1589"/>
                </a:cubicBezTo>
                <a:lnTo>
                  <a:pt x="19" y="8512"/>
                </a:lnTo>
                <a:cubicBezTo>
                  <a:pt x="19" y="8672"/>
                  <a:pt x="162" y="8815"/>
                  <a:pt x="340" y="8815"/>
                </a:cubicBezTo>
                <a:lnTo>
                  <a:pt x="10457" y="8815"/>
                </a:lnTo>
                <a:cubicBezTo>
                  <a:pt x="10617" y="8815"/>
                  <a:pt x="10760" y="8672"/>
                  <a:pt x="10760" y="8512"/>
                </a:cubicBezTo>
                <a:lnTo>
                  <a:pt x="10760" y="1589"/>
                </a:lnTo>
                <a:cubicBezTo>
                  <a:pt x="10760" y="1410"/>
                  <a:pt x="10617" y="1268"/>
                  <a:pt x="10457" y="1268"/>
                </a:cubicBezTo>
                <a:lnTo>
                  <a:pt x="8851" y="1268"/>
                </a:lnTo>
                <a:lnTo>
                  <a:pt x="8851" y="643"/>
                </a:lnTo>
                <a:lnTo>
                  <a:pt x="10439" y="643"/>
                </a:lnTo>
                <a:cubicBezTo>
                  <a:pt x="10599" y="643"/>
                  <a:pt x="10742" y="518"/>
                  <a:pt x="10760" y="358"/>
                </a:cubicBezTo>
                <a:cubicBezTo>
                  <a:pt x="10778" y="161"/>
                  <a:pt x="10635" y="1"/>
                  <a:pt x="10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264;p43">
            <a:extLst>
              <a:ext uri="{FF2B5EF4-FFF2-40B4-BE49-F238E27FC236}">
                <a16:creationId xmlns:a16="http://schemas.microsoft.com/office/drawing/2014/main" id="{83095A1B-FBF6-C29C-3328-02A30237A4CA}"/>
              </a:ext>
            </a:extLst>
          </p:cNvPr>
          <p:cNvSpPr txBox="1">
            <a:spLocks/>
          </p:cNvSpPr>
          <p:nvPr/>
        </p:nvSpPr>
        <p:spPr>
          <a:xfrm>
            <a:off x="555098" y="981201"/>
            <a:ext cx="5917677" cy="661087"/>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50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r>
              <a:rPr lang="en-US" sz="2800"/>
              <a:t>Delay Distribution by Top 20 Airlines</a:t>
            </a:r>
            <a:endParaRPr lang="en-US"/>
          </a:p>
        </p:txBody>
      </p:sp>
      <p:pic>
        <p:nvPicPr>
          <p:cNvPr id="3" name="Picture 2">
            <a:extLst>
              <a:ext uri="{FF2B5EF4-FFF2-40B4-BE49-F238E27FC236}">
                <a16:creationId xmlns:a16="http://schemas.microsoft.com/office/drawing/2014/main" id="{FA3F68B1-84E5-9441-9645-B28A13054EAD}"/>
              </a:ext>
            </a:extLst>
          </p:cNvPr>
          <p:cNvPicPr>
            <a:picLocks noChangeAspect="1"/>
          </p:cNvPicPr>
          <p:nvPr/>
        </p:nvPicPr>
        <p:blipFill>
          <a:blip r:embed="rId3"/>
          <a:stretch>
            <a:fillRect/>
          </a:stretch>
        </p:blipFill>
        <p:spPr>
          <a:xfrm>
            <a:off x="503902" y="1516784"/>
            <a:ext cx="5742775" cy="3064766"/>
          </a:xfrm>
          <a:prstGeom prst="rect">
            <a:avLst/>
          </a:prstGeom>
        </p:spPr>
      </p:pic>
    </p:spTree>
    <p:extLst>
      <p:ext uri="{BB962C8B-B14F-4D97-AF65-F5344CB8AC3E}">
        <p14:creationId xmlns:p14="http://schemas.microsoft.com/office/powerpoint/2010/main" val="147901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34"/>
          <p:cNvSpPr txBox="1">
            <a:spLocks noGrp="1"/>
          </p:cNvSpPr>
          <p:nvPr>
            <p:ph type="ctrTitle"/>
          </p:nvPr>
        </p:nvSpPr>
        <p:spPr>
          <a:xfrm>
            <a:off x="704850" y="1123950"/>
            <a:ext cx="7739100" cy="8001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TABLE OF CONTENTS</a:t>
            </a:r>
            <a:endParaRPr/>
          </a:p>
        </p:txBody>
      </p:sp>
      <p:sp>
        <p:nvSpPr>
          <p:cNvPr id="611" name="Google Shape;611;p34"/>
          <p:cNvSpPr txBox="1">
            <a:spLocks noGrp="1"/>
          </p:cNvSpPr>
          <p:nvPr>
            <p:ph type="title" idx="2"/>
          </p:nvPr>
        </p:nvSpPr>
        <p:spPr>
          <a:xfrm>
            <a:off x="1334883" y="2429804"/>
            <a:ext cx="2341651"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INTRODUCTION</a:t>
            </a:r>
            <a:endParaRPr sz="1800"/>
          </a:p>
        </p:txBody>
      </p:sp>
      <p:sp>
        <p:nvSpPr>
          <p:cNvPr id="613" name="Google Shape;613;p34"/>
          <p:cNvSpPr txBox="1">
            <a:spLocks noGrp="1"/>
          </p:cNvSpPr>
          <p:nvPr>
            <p:ph type="title" idx="3"/>
          </p:nvPr>
        </p:nvSpPr>
        <p:spPr>
          <a:xfrm>
            <a:off x="479046" y="2019429"/>
            <a:ext cx="1384800" cy="11016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6600"/>
              <a:t>01</a:t>
            </a:r>
            <a:endParaRPr sz="6600"/>
          </a:p>
        </p:txBody>
      </p:sp>
      <p:grpSp>
        <p:nvGrpSpPr>
          <p:cNvPr id="614" name="Google Shape;614;p34"/>
          <p:cNvGrpSpPr/>
          <p:nvPr/>
        </p:nvGrpSpPr>
        <p:grpSpPr>
          <a:xfrm>
            <a:off x="1192931" y="465829"/>
            <a:ext cx="896605" cy="214346"/>
            <a:chOff x="1192931" y="491429"/>
            <a:chExt cx="896605" cy="214346"/>
          </a:xfrm>
        </p:grpSpPr>
        <p:sp>
          <p:nvSpPr>
            <p:cNvPr id="615" name="Google Shape;615;p34"/>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34"/>
          <p:cNvGrpSpPr/>
          <p:nvPr/>
        </p:nvGrpSpPr>
        <p:grpSpPr>
          <a:xfrm>
            <a:off x="2266950" y="561950"/>
            <a:ext cx="5682325" cy="62400"/>
            <a:chOff x="2266950" y="561950"/>
            <a:chExt cx="5682325" cy="62400"/>
          </a:xfrm>
        </p:grpSpPr>
        <p:sp>
          <p:nvSpPr>
            <p:cNvPr id="623" name="Google Shape;623;p34"/>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4"/>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4"/>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4"/>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4"/>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4"/>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4"/>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4"/>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4"/>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4"/>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4"/>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4"/>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4"/>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34"/>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 name="Google Shape;663;p34"/>
          <p:cNvGrpSpPr/>
          <p:nvPr/>
        </p:nvGrpSpPr>
        <p:grpSpPr>
          <a:xfrm>
            <a:off x="624714" y="381177"/>
            <a:ext cx="470629" cy="435824"/>
            <a:chOff x="431275" y="-2657275"/>
            <a:chExt cx="1086150" cy="1005825"/>
          </a:xfrm>
        </p:grpSpPr>
        <p:sp>
          <p:nvSpPr>
            <p:cNvPr id="664" name="Google Shape;664;p34"/>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34"/>
            <p:cNvGrpSpPr/>
            <p:nvPr/>
          </p:nvGrpSpPr>
          <p:grpSpPr>
            <a:xfrm>
              <a:off x="431275" y="-2657275"/>
              <a:ext cx="1086150" cy="1005825"/>
              <a:chOff x="431275" y="-2657275"/>
              <a:chExt cx="1086150" cy="1005825"/>
            </a:xfrm>
          </p:grpSpPr>
          <p:sp>
            <p:nvSpPr>
              <p:cNvPr id="666" name="Google Shape;666;p34"/>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4"/>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2" name="Google Shape;672;p34"/>
          <p:cNvSpPr txBox="1">
            <a:spLocks noGrp="1"/>
          </p:cNvSpPr>
          <p:nvPr>
            <p:ph type="title" idx="4"/>
          </p:nvPr>
        </p:nvSpPr>
        <p:spPr>
          <a:xfrm>
            <a:off x="4245552" y="2472936"/>
            <a:ext cx="2185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EXPLORATORY</a:t>
            </a:r>
            <a:br>
              <a:rPr lang="en" sz="1800"/>
            </a:br>
            <a:r>
              <a:rPr lang="en" sz="1800"/>
              <a:t>DATA ANALYSIS</a:t>
            </a:r>
            <a:endParaRPr sz="1800"/>
          </a:p>
        </p:txBody>
      </p:sp>
      <p:sp>
        <p:nvSpPr>
          <p:cNvPr id="674" name="Google Shape;674;p34"/>
          <p:cNvSpPr txBox="1">
            <a:spLocks noGrp="1"/>
          </p:cNvSpPr>
          <p:nvPr>
            <p:ph type="title" idx="6"/>
          </p:nvPr>
        </p:nvSpPr>
        <p:spPr>
          <a:xfrm>
            <a:off x="3215250" y="2076040"/>
            <a:ext cx="1384800" cy="11016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6600"/>
              <a:t>02</a:t>
            </a:r>
            <a:endParaRPr sz="6600"/>
          </a:p>
        </p:txBody>
      </p:sp>
      <p:sp>
        <p:nvSpPr>
          <p:cNvPr id="675" name="Google Shape;675;p34"/>
          <p:cNvSpPr txBox="1">
            <a:spLocks noGrp="1"/>
          </p:cNvSpPr>
          <p:nvPr>
            <p:ph type="title" idx="7"/>
          </p:nvPr>
        </p:nvSpPr>
        <p:spPr>
          <a:xfrm>
            <a:off x="2650850" y="3579737"/>
            <a:ext cx="2185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MODELLING &amp; PREDICTION</a:t>
            </a:r>
            <a:endParaRPr sz="1800"/>
          </a:p>
        </p:txBody>
      </p:sp>
      <p:sp>
        <p:nvSpPr>
          <p:cNvPr id="677" name="Google Shape;677;p34"/>
          <p:cNvSpPr txBox="1">
            <a:spLocks noGrp="1"/>
          </p:cNvSpPr>
          <p:nvPr>
            <p:ph type="title" idx="9"/>
          </p:nvPr>
        </p:nvSpPr>
        <p:spPr>
          <a:xfrm>
            <a:off x="6307197" y="2046953"/>
            <a:ext cx="1384800" cy="11016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6600"/>
              <a:t>03</a:t>
            </a:r>
            <a:endParaRPr sz="6600"/>
          </a:p>
        </p:txBody>
      </p:sp>
      <p:sp>
        <p:nvSpPr>
          <p:cNvPr id="678" name="Google Shape;678;p34"/>
          <p:cNvSpPr txBox="1">
            <a:spLocks noGrp="1"/>
          </p:cNvSpPr>
          <p:nvPr>
            <p:ph type="title" idx="13"/>
          </p:nvPr>
        </p:nvSpPr>
        <p:spPr>
          <a:xfrm>
            <a:off x="6177474" y="3486150"/>
            <a:ext cx="2261669" cy="7148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CONCLUSION &amp;</a:t>
            </a:r>
            <a:br>
              <a:rPr lang="en" sz="1800"/>
            </a:br>
            <a:r>
              <a:rPr lang="en" sz="1800"/>
              <a:t>LIMITATION</a:t>
            </a:r>
            <a:endParaRPr sz="1800"/>
          </a:p>
        </p:txBody>
      </p:sp>
      <p:sp>
        <p:nvSpPr>
          <p:cNvPr id="680" name="Google Shape;680;p34"/>
          <p:cNvSpPr txBox="1">
            <a:spLocks noGrp="1"/>
          </p:cNvSpPr>
          <p:nvPr>
            <p:ph type="title" idx="15"/>
          </p:nvPr>
        </p:nvSpPr>
        <p:spPr>
          <a:xfrm>
            <a:off x="1572935" y="3256195"/>
            <a:ext cx="1384800" cy="11016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6600"/>
              <a:t>04</a:t>
            </a:r>
            <a:endParaRPr sz="6600"/>
          </a:p>
        </p:txBody>
      </p:sp>
      <p:cxnSp>
        <p:nvCxnSpPr>
          <p:cNvPr id="681" name="Google Shape;681;p34"/>
          <p:cNvCxnSpPr>
            <a:cxnSpLocks/>
          </p:cNvCxnSpPr>
          <p:nvPr/>
        </p:nvCxnSpPr>
        <p:spPr>
          <a:xfrm rot="10800000">
            <a:off x="1314522" y="2568187"/>
            <a:ext cx="0" cy="267300"/>
          </a:xfrm>
          <a:prstGeom prst="straightConnector1">
            <a:avLst/>
          </a:prstGeom>
          <a:noFill/>
          <a:ln w="28575" cap="flat" cmpd="sng">
            <a:solidFill>
              <a:schemeClr val="dk1"/>
            </a:solidFill>
            <a:prstDash val="solid"/>
            <a:round/>
            <a:headEnd type="none" w="med" len="med"/>
            <a:tailEnd type="none" w="med" len="med"/>
          </a:ln>
        </p:spPr>
      </p:cxnSp>
      <p:cxnSp>
        <p:nvCxnSpPr>
          <p:cNvPr id="682" name="Google Shape;682;p34"/>
          <p:cNvCxnSpPr>
            <a:cxnSpLocks/>
          </p:cNvCxnSpPr>
          <p:nvPr/>
        </p:nvCxnSpPr>
        <p:spPr>
          <a:xfrm rot="10800000">
            <a:off x="4237214" y="2597274"/>
            <a:ext cx="0" cy="267300"/>
          </a:xfrm>
          <a:prstGeom prst="straightConnector1">
            <a:avLst/>
          </a:prstGeom>
          <a:noFill/>
          <a:ln w="28575" cap="flat" cmpd="sng">
            <a:solidFill>
              <a:schemeClr val="dk1"/>
            </a:solidFill>
            <a:prstDash val="solid"/>
            <a:round/>
            <a:headEnd type="none" w="med" len="med"/>
            <a:tailEnd type="none" w="med" len="med"/>
          </a:ln>
        </p:spPr>
      </p:cxnSp>
      <p:cxnSp>
        <p:nvCxnSpPr>
          <p:cNvPr id="683" name="Google Shape;683;p34"/>
          <p:cNvCxnSpPr>
            <a:cxnSpLocks/>
          </p:cNvCxnSpPr>
          <p:nvPr/>
        </p:nvCxnSpPr>
        <p:spPr>
          <a:xfrm rot="10800000">
            <a:off x="7229359" y="2593859"/>
            <a:ext cx="0" cy="267300"/>
          </a:xfrm>
          <a:prstGeom prst="straightConnector1">
            <a:avLst/>
          </a:prstGeom>
          <a:noFill/>
          <a:ln w="28575" cap="flat" cmpd="sng">
            <a:solidFill>
              <a:schemeClr val="dk1"/>
            </a:solidFill>
            <a:prstDash val="solid"/>
            <a:round/>
            <a:headEnd type="none" w="med" len="med"/>
            <a:tailEnd type="none" w="med" len="med"/>
          </a:ln>
        </p:spPr>
      </p:cxnSp>
      <p:cxnSp>
        <p:nvCxnSpPr>
          <p:cNvPr id="684" name="Google Shape;684;p34"/>
          <p:cNvCxnSpPr>
            <a:cxnSpLocks/>
          </p:cNvCxnSpPr>
          <p:nvPr/>
        </p:nvCxnSpPr>
        <p:spPr>
          <a:xfrm rot="10800000">
            <a:off x="2609610" y="3806995"/>
            <a:ext cx="0" cy="267300"/>
          </a:xfrm>
          <a:prstGeom prst="straightConnector1">
            <a:avLst/>
          </a:prstGeom>
          <a:noFill/>
          <a:ln w="28575"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F9E28F15-F271-23B8-149D-598C25DEA826}"/>
              </a:ext>
            </a:extLst>
          </p:cNvPr>
          <p:cNvSpPr txBox="1"/>
          <p:nvPr/>
        </p:nvSpPr>
        <p:spPr>
          <a:xfrm>
            <a:off x="7259471" y="2382395"/>
            <a:ext cx="1536991" cy="646331"/>
          </a:xfrm>
          <a:prstGeom prst="rect">
            <a:avLst/>
          </a:prstGeom>
          <a:noFill/>
        </p:spPr>
        <p:txBody>
          <a:bodyPr wrap="square">
            <a:spAutoFit/>
          </a:bodyPr>
          <a:lstStyle/>
          <a:p>
            <a:r>
              <a:rPr lang="en" altLang="zh-CN" sz="1800" b="1">
                <a:solidFill>
                  <a:schemeClr val="dk1"/>
                </a:solidFill>
                <a:latin typeface="Barlow Semi Condensed"/>
                <a:sym typeface="Barlow Semi Condensed"/>
              </a:rPr>
              <a:t>DATA PROCESSING</a:t>
            </a:r>
            <a:endParaRPr lang="zh-CN" altLang="en-US" sz="1800" b="1">
              <a:solidFill>
                <a:schemeClr val="dk1"/>
              </a:solidFill>
              <a:latin typeface="Barlow Semi Condensed"/>
              <a:sym typeface="Barlow Semi Condensed"/>
            </a:endParaRPr>
          </a:p>
        </p:txBody>
      </p:sp>
      <p:sp>
        <p:nvSpPr>
          <p:cNvPr id="2" name="Google Shape;677;p34">
            <a:extLst>
              <a:ext uri="{FF2B5EF4-FFF2-40B4-BE49-F238E27FC236}">
                <a16:creationId xmlns:a16="http://schemas.microsoft.com/office/drawing/2014/main" id="{AFA74A51-C1DC-2484-D889-ACB463E2F463}"/>
              </a:ext>
            </a:extLst>
          </p:cNvPr>
          <p:cNvSpPr txBox="1">
            <a:spLocks/>
          </p:cNvSpPr>
          <p:nvPr/>
        </p:nvSpPr>
        <p:spPr>
          <a:xfrm>
            <a:off x="5158575" y="3256195"/>
            <a:ext cx="1384800" cy="11016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Barlow Semi Condensed SemiBold"/>
              <a:buNone/>
              <a:defRPr sz="88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accent1"/>
              </a:buClr>
              <a:buSzPts val="3600"/>
              <a:buFont typeface="Barlow Semi Condensed SemiBold"/>
              <a:buNone/>
              <a:defRPr sz="3600" b="0" i="0" u="none" strike="noStrike" cap="none">
                <a:solidFill>
                  <a:schemeClr val="accent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accent1"/>
              </a:buClr>
              <a:buSzPts val="3600"/>
              <a:buFont typeface="Barlow Semi Condensed SemiBold"/>
              <a:buNone/>
              <a:defRPr sz="3600" b="0" i="0" u="none" strike="noStrike" cap="none">
                <a:solidFill>
                  <a:schemeClr val="accent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accent1"/>
              </a:buClr>
              <a:buSzPts val="3600"/>
              <a:buFont typeface="Barlow Semi Condensed SemiBold"/>
              <a:buNone/>
              <a:defRPr sz="3600" b="0" i="0" u="none" strike="noStrike" cap="none">
                <a:solidFill>
                  <a:schemeClr val="accent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accent1"/>
              </a:buClr>
              <a:buSzPts val="3600"/>
              <a:buFont typeface="Barlow Semi Condensed SemiBold"/>
              <a:buNone/>
              <a:defRPr sz="3600" b="0" i="0" u="none" strike="noStrike" cap="none">
                <a:solidFill>
                  <a:schemeClr val="accent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accent1"/>
              </a:buClr>
              <a:buSzPts val="3600"/>
              <a:buFont typeface="Barlow Semi Condensed SemiBold"/>
              <a:buNone/>
              <a:defRPr sz="3600" b="0" i="0" u="none" strike="noStrike" cap="none">
                <a:solidFill>
                  <a:schemeClr val="accent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accent1"/>
              </a:buClr>
              <a:buSzPts val="3600"/>
              <a:buFont typeface="Barlow Semi Condensed SemiBold"/>
              <a:buNone/>
              <a:defRPr sz="3600" b="0" i="0" u="none" strike="noStrike" cap="none">
                <a:solidFill>
                  <a:schemeClr val="accent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accent1"/>
              </a:buClr>
              <a:buSzPts val="3600"/>
              <a:buFont typeface="Barlow Semi Condensed SemiBold"/>
              <a:buNone/>
              <a:defRPr sz="3600" b="0" i="0" u="none" strike="noStrike" cap="none">
                <a:solidFill>
                  <a:schemeClr val="accent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accent1"/>
              </a:buClr>
              <a:buSzPts val="3600"/>
              <a:buFont typeface="Barlow Semi Condensed SemiBold"/>
              <a:buNone/>
              <a:defRPr sz="3600" b="0" i="0" u="none" strike="noStrike" cap="none">
                <a:solidFill>
                  <a:schemeClr val="accent1"/>
                </a:solidFill>
                <a:latin typeface="Barlow Semi Condensed SemiBold"/>
                <a:ea typeface="Barlow Semi Condensed SemiBold"/>
                <a:cs typeface="Barlow Semi Condensed SemiBold"/>
                <a:sym typeface="Barlow Semi Condensed SemiBold"/>
              </a:defRPr>
            </a:lvl9pPr>
          </a:lstStyle>
          <a:p>
            <a:r>
              <a:rPr lang="en" sz="6600"/>
              <a:t>05</a:t>
            </a:r>
          </a:p>
        </p:txBody>
      </p:sp>
      <p:cxnSp>
        <p:nvCxnSpPr>
          <p:cNvPr id="4" name="Google Shape;684;p34">
            <a:extLst>
              <a:ext uri="{FF2B5EF4-FFF2-40B4-BE49-F238E27FC236}">
                <a16:creationId xmlns:a16="http://schemas.microsoft.com/office/drawing/2014/main" id="{83D4058F-7E0A-5923-7BE5-7D3F7B368199}"/>
              </a:ext>
            </a:extLst>
          </p:cNvPr>
          <p:cNvCxnSpPr>
            <a:cxnSpLocks/>
          </p:cNvCxnSpPr>
          <p:nvPr/>
        </p:nvCxnSpPr>
        <p:spPr>
          <a:xfrm rot="10800000">
            <a:off x="6115075" y="3806995"/>
            <a:ext cx="0" cy="2673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grpSp>
        <p:nvGrpSpPr>
          <p:cNvPr id="1271" name="Google Shape;1271;p43"/>
          <p:cNvGrpSpPr/>
          <p:nvPr/>
        </p:nvGrpSpPr>
        <p:grpSpPr>
          <a:xfrm>
            <a:off x="1192931" y="465829"/>
            <a:ext cx="896605" cy="214346"/>
            <a:chOff x="1192931" y="491429"/>
            <a:chExt cx="896605" cy="214346"/>
          </a:xfrm>
        </p:grpSpPr>
        <p:sp>
          <p:nvSpPr>
            <p:cNvPr id="1272" name="Google Shape;1272;p43"/>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3"/>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3"/>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3"/>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3"/>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3"/>
          <p:cNvGrpSpPr/>
          <p:nvPr/>
        </p:nvGrpSpPr>
        <p:grpSpPr>
          <a:xfrm>
            <a:off x="2266950" y="561950"/>
            <a:ext cx="5682325" cy="62400"/>
            <a:chOff x="2266950" y="561950"/>
            <a:chExt cx="5682325" cy="62400"/>
          </a:xfrm>
        </p:grpSpPr>
        <p:sp>
          <p:nvSpPr>
            <p:cNvPr id="1280" name="Google Shape;1280;p43"/>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3"/>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3"/>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3"/>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3"/>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3"/>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3"/>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3"/>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3"/>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3"/>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3"/>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3"/>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43"/>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43"/>
          <p:cNvGrpSpPr/>
          <p:nvPr/>
        </p:nvGrpSpPr>
        <p:grpSpPr>
          <a:xfrm>
            <a:off x="624714" y="381177"/>
            <a:ext cx="470629" cy="435824"/>
            <a:chOff x="431275" y="-2657275"/>
            <a:chExt cx="1086150" cy="1005825"/>
          </a:xfrm>
        </p:grpSpPr>
        <p:sp>
          <p:nvSpPr>
            <p:cNvPr id="1321" name="Google Shape;1321;p43"/>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43"/>
            <p:cNvGrpSpPr/>
            <p:nvPr/>
          </p:nvGrpSpPr>
          <p:grpSpPr>
            <a:xfrm>
              <a:off x="431275" y="-2657275"/>
              <a:ext cx="1086150" cy="1005825"/>
              <a:chOff x="431275" y="-2657275"/>
              <a:chExt cx="1086150" cy="1005825"/>
            </a:xfrm>
          </p:grpSpPr>
          <p:sp>
            <p:nvSpPr>
              <p:cNvPr id="1323" name="Google Shape;1323;p43"/>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Google Shape;1266;p43">
            <a:extLst>
              <a:ext uri="{FF2B5EF4-FFF2-40B4-BE49-F238E27FC236}">
                <a16:creationId xmlns:a16="http://schemas.microsoft.com/office/drawing/2014/main" id="{8892476A-857C-459E-CE39-64E1BEBAC3CE}"/>
              </a:ext>
            </a:extLst>
          </p:cNvPr>
          <p:cNvSpPr txBox="1">
            <a:spLocks/>
          </p:cNvSpPr>
          <p:nvPr/>
        </p:nvSpPr>
        <p:spPr>
          <a:xfrm>
            <a:off x="6577946" y="1294966"/>
            <a:ext cx="2089658" cy="3530871"/>
          </a:xfrm>
          <a:prstGeom prst="rect">
            <a:avLst/>
          </a:prstGeom>
          <a:solidFill>
            <a:schemeClr val="accent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85000"/>
              </a:lnSpc>
              <a:spcBef>
                <a:spcPts val="0"/>
              </a:spcBef>
              <a:spcAft>
                <a:spcPts val="0"/>
              </a:spcAft>
              <a:buClr>
                <a:schemeClr val="dk1"/>
              </a:buClr>
              <a:buSzPts val="1400"/>
              <a:buFont typeface="Cutive Mono"/>
              <a:buNone/>
              <a:defRPr sz="1400" b="1" i="0" u="none" strike="noStrike" cap="none">
                <a:solidFill>
                  <a:schemeClr val="dk1"/>
                </a:solidFill>
                <a:latin typeface="Cutive Mono"/>
                <a:ea typeface="Cutive Mono"/>
                <a:cs typeface="Cutive Mono"/>
                <a:sym typeface="Cutive Mono"/>
              </a:defRPr>
            </a:lvl1pPr>
            <a:lvl2pPr marL="914400" marR="0" lvl="1" indent="-317500" algn="ctr" rtl="0">
              <a:lnSpc>
                <a:spcPct val="100000"/>
              </a:lnSpc>
              <a:spcBef>
                <a:spcPts val="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2pPr>
            <a:lvl3pPr marL="1371600" marR="0" lvl="2"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3pPr>
            <a:lvl4pPr marL="1828800" marR="0" lvl="3"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4pPr>
            <a:lvl5pPr marL="2286000" marR="0" lvl="4"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5pPr>
            <a:lvl6pPr marL="2743200" marR="0" lvl="5"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6pPr>
            <a:lvl7pPr marL="3200400" marR="0" lvl="6"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7pPr>
            <a:lvl8pPr marL="3657600" marR="0" lvl="7"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8pPr>
            <a:lvl9pPr marL="4114800" marR="0" lvl="8" indent="-317500" algn="ctr" rtl="0">
              <a:lnSpc>
                <a:spcPct val="100000"/>
              </a:lnSpc>
              <a:spcBef>
                <a:spcPts val="1600"/>
              </a:spcBef>
              <a:spcAft>
                <a:spcPts val="160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9pPr>
          </a:lstStyle>
          <a:p>
            <a:pPr marL="285750" indent="-285750">
              <a:buFont typeface="Arial" panose="020B0604020202020204" pitchFamily="34" charset="0"/>
              <a:buChar char="•"/>
            </a:pPr>
            <a:r>
              <a:rPr lang="en-SG" sz="1200"/>
              <a:t>Extremely large delays are removed.</a:t>
            </a:r>
          </a:p>
          <a:p>
            <a:pPr marL="285750" indent="-285750">
              <a:buFont typeface="Arial" panose="020B0604020202020204" pitchFamily="34" charset="0"/>
              <a:buChar char="•"/>
            </a:pPr>
            <a:endParaRPr lang="en-SG" sz="1200"/>
          </a:p>
          <a:p>
            <a:pPr marL="285750" indent="-285750">
              <a:buFont typeface="Arial" panose="020B0604020202020204" pitchFamily="34" charset="0"/>
              <a:buChar char="•"/>
            </a:pPr>
            <a:r>
              <a:rPr lang="en-SG" sz="1200"/>
              <a:t>Median: shows that the central tendency of the delay hours across the airlines are between 0.4 to 0.5 hours.</a:t>
            </a:r>
          </a:p>
          <a:p>
            <a:pPr marL="285750" indent="-285750">
              <a:buFont typeface="Arial" panose="020B0604020202020204" pitchFamily="34" charset="0"/>
              <a:buChar char="•"/>
            </a:pPr>
            <a:endParaRPr lang="en-SG" sz="1200"/>
          </a:p>
          <a:p>
            <a:pPr marL="285750" indent="-285750">
              <a:buFont typeface="Arial" panose="020B0604020202020204" pitchFamily="34" charset="0"/>
              <a:buChar char="•"/>
            </a:pPr>
            <a:r>
              <a:rPr lang="en-SG" sz="1200"/>
              <a:t>PN (West Air) and KN (China United Airlines) has the greatest variability (height of box plot -50% of data)</a:t>
            </a:r>
          </a:p>
        </p:txBody>
      </p:sp>
      <p:sp>
        <p:nvSpPr>
          <p:cNvPr id="8" name="Google Shape;1264;p43">
            <a:extLst>
              <a:ext uri="{FF2B5EF4-FFF2-40B4-BE49-F238E27FC236}">
                <a16:creationId xmlns:a16="http://schemas.microsoft.com/office/drawing/2014/main" id="{882EC148-945B-504C-2259-68065F499D1A}"/>
              </a:ext>
            </a:extLst>
          </p:cNvPr>
          <p:cNvSpPr txBox="1">
            <a:spLocks/>
          </p:cNvSpPr>
          <p:nvPr/>
        </p:nvSpPr>
        <p:spPr>
          <a:xfrm>
            <a:off x="555098" y="964423"/>
            <a:ext cx="7885836" cy="661087"/>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50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endParaRPr lang="en-US"/>
          </a:p>
        </p:txBody>
      </p:sp>
      <p:sp>
        <p:nvSpPr>
          <p:cNvPr id="2" name="Google Shape;1264;p43">
            <a:extLst>
              <a:ext uri="{FF2B5EF4-FFF2-40B4-BE49-F238E27FC236}">
                <a16:creationId xmlns:a16="http://schemas.microsoft.com/office/drawing/2014/main" id="{83095A1B-FBF6-C29C-3328-02A30237A4CA}"/>
              </a:ext>
            </a:extLst>
          </p:cNvPr>
          <p:cNvSpPr txBox="1">
            <a:spLocks/>
          </p:cNvSpPr>
          <p:nvPr/>
        </p:nvSpPr>
        <p:spPr>
          <a:xfrm>
            <a:off x="555098" y="880533"/>
            <a:ext cx="5917677" cy="661087"/>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50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r>
              <a:rPr lang="en-US" sz="2800"/>
              <a:t>Delay Distribution by Top 20 Airlines (after outlier management)</a:t>
            </a:r>
            <a:endParaRPr lang="en-US"/>
          </a:p>
        </p:txBody>
      </p:sp>
      <p:pic>
        <p:nvPicPr>
          <p:cNvPr id="4" name="Picture 3">
            <a:extLst>
              <a:ext uri="{FF2B5EF4-FFF2-40B4-BE49-F238E27FC236}">
                <a16:creationId xmlns:a16="http://schemas.microsoft.com/office/drawing/2014/main" id="{3D0F2227-8413-F2D7-3C08-8CF097714B07}"/>
              </a:ext>
            </a:extLst>
          </p:cNvPr>
          <p:cNvPicPr>
            <a:picLocks noChangeAspect="1"/>
          </p:cNvPicPr>
          <p:nvPr/>
        </p:nvPicPr>
        <p:blipFill>
          <a:blip r:embed="rId3"/>
          <a:stretch>
            <a:fillRect/>
          </a:stretch>
        </p:blipFill>
        <p:spPr>
          <a:xfrm>
            <a:off x="551711" y="1677576"/>
            <a:ext cx="5917677" cy="3182262"/>
          </a:xfrm>
          <a:prstGeom prst="rect">
            <a:avLst/>
          </a:prstGeom>
        </p:spPr>
      </p:pic>
      <p:pic>
        <p:nvPicPr>
          <p:cNvPr id="6" name="Picture 5">
            <a:extLst>
              <a:ext uri="{FF2B5EF4-FFF2-40B4-BE49-F238E27FC236}">
                <a16:creationId xmlns:a16="http://schemas.microsoft.com/office/drawing/2014/main" id="{B3C739B1-0EC4-5EEC-2223-86D7C653B98F}"/>
              </a:ext>
            </a:extLst>
          </p:cNvPr>
          <p:cNvPicPr>
            <a:picLocks noChangeAspect="1"/>
          </p:cNvPicPr>
          <p:nvPr/>
        </p:nvPicPr>
        <p:blipFill>
          <a:blip r:embed="rId4"/>
          <a:stretch>
            <a:fillRect/>
          </a:stretch>
        </p:blipFill>
        <p:spPr>
          <a:xfrm>
            <a:off x="582232" y="4134778"/>
            <a:ext cx="5848769" cy="716671"/>
          </a:xfrm>
          <a:prstGeom prst="rect">
            <a:avLst/>
          </a:prstGeom>
        </p:spPr>
      </p:pic>
      <p:sp>
        <p:nvSpPr>
          <p:cNvPr id="7" name="Google Shape;1332;p43">
            <a:extLst>
              <a:ext uri="{FF2B5EF4-FFF2-40B4-BE49-F238E27FC236}">
                <a16:creationId xmlns:a16="http://schemas.microsoft.com/office/drawing/2014/main" id="{A5A1463A-B0D0-40C2-858C-FE2DB95C4816}"/>
              </a:ext>
            </a:extLst>
          </p:cNvPr>
          <p:cNvSpPr/>
          <p:nvPr/>
        </p:nvSpPr>
        <p:spPr>
          <a:xfrm>
            <a:off x="6029825" y="927320"/>
            <a:ext cx="649051" cy="656245"/>
          </a:xfrm>
          <a:custGeom>
            <a:avLst/>
            <a:gdLst/>
            <a:ahLst/>
            <a:cxnLst/>
            <a:rect l="l" t="t" r="r" b="b"/>
            <a:pathLst>
              <a:path w="10778" h="10897" extrusionOk="0">
                <a:moveTo>
                  <a:pt x="6121" y="2921"/>
                </a:moveTo>
                <a:lnTo>
                  <a:pt x="6121" y="2921"/>
                </a:lnTo>
                <a:cubicBezTo>
                  <a:pt x="5907" y="3152"/>
                  <a:pt x="5693" y="3474"/>
                  <a:pt x="5514" y="3813"/>
                </a:cubicBezTo>
                <a:lnTo>
                  <a:pt x="4961" y="3563"/>
                </a:lnTo>
                <a:cubicBezTo>
                  <a:pt x="5229" y="3188"/>
                  <a:pt x="5657" y="2956"/>
                  <a:pt x="6121" y="2921"/>
                </a:cubicBezTo>
                <a:close/>
                <a:moveTo>
                  <a:pt x="6870" y="3099"/>
                </a:moveTo>
                <a:lnTo>
                  <a:pt x="6870" y="3099"/>
                </a:lnTo>
                <a:cubicBezTo>
                  <a:pt x="6924" y="3260"/>
                  <a:pt x="6888" y="3706"/>
                  <a:pt x="6638" y="4330"/>
                </a:cubicBezTo>
                <a:lnTo>
                  <a:pt x="6085" y="4080"/>
                </a:lnTo>
                <a:cubicBezTo>
                  <a:pt x="6406" y="3474"/>
                  <a:pt x="6727" y="3170"/>
                  <a:pt x="6870" y="3099"/>
                </a:cubicBezTo>
                <a:close/>
                <a:moveTo>
                  <a:pt x="7495" y="3563"/>
                </a:moveTo>
                <a:cubicBezTo>
                  <a:pt x="7584" y="3688"/>
                  <a:pt x="7655" y="3813"/>
                  <a:pt x="7709" y="3955"/>
                </a:cubicBezTo>
                <a:cubicBezTo>
                  <a:pt x="7816" y="4241"/>
                  <a:pt x="7834" y="4562"/>
                  <a:pt x="7762" y="4865"/>
                </a:cubicBezTo>
                <a:lnTo>
                  <a:pt x="7209" y="4598"/>
                </a:lnTo>
                <a:cubicBezTo>
                  <a:pt x="7352" y="4241"/>
                  <a:pt x="7459" y="3884"/>
                  <a:pt x="7495" y="3563"/>
                </a:cubicBezTo>
                <a:close/>
                <a:moveTo>
                  <a:pt x="4693" y="4134"/>
                </a:moveTo>
                <a:lnTo>
                  <a:pt x="5246" y="4384"/>
                </a:lnTo>
                <a:cubicBezTo>
                  <a:pt x="5104" y="4758"/>
                  <a:pt x="4997" y="5115"/>
                  <a:pt x="4961" y="5418"/>
                </a:cubicBezTo>
                <a:cubicBezTo>
                  <a:pt x="4872" y="5311"/>
                  <a:pt x="4800" y="5169"/>
                  <a:pt x="4747" y="5026"/>
                </a:cubicBezTo>
                <a:cubicBezTo>
                  <a:pt x="4640" y="4740"/>
                  <a:pt x="4622" y="4419"/>
                  <a:pt x="4693" y="4134"/>
                </a:cubicBezTo>
                <a:close/>
                <a:moveTo>
                  <a:pt x="5817" y="4651"/>
                </a:moveTo>
                <a:lnTo>
                  <a:pt x="6371" y="4901"/>
                </a:lnTo>
                <a:cubicBezTo>
                  <a:pt x="6049" y="5508"/>
                  <a:pt x="5728" y="5829"/>
                  <a:pt x="5585" y="5900"/>
                </a:cubicBezTo>
                <a:cubicBezTo>
                  <a:pt x="5532" y="5740"/>
                  <a:pt x="5568" y="5294"/>
                  <a:pt x="5817" y="4651"/>
                </a:cubicBezTo>
                <a:close/>
                <a:moveTo>
                  <a:pt x="6941" y="5169"/>
                </a:moveTo>
                <a:lnTo>
                  <a:pt x="7495" y="5436"/>
                </a:lnTo>
                <a:cubicBezTo>
                  <a:pt x="7316" y="5668"/>
                  <a:pt x="7066" y="5865"/>
                  <a:pt x="6763" y="5972"/>
                </a:cubicBezTo>
                <a:cubicBezTo>
                  <a:pt x="6620" y="6025"/>
                  <a:pt x="6478" y="6061"/>
                  <a:pt x="6335" y="6061"/>
                </a:cubicBezTo>
                <a:cubicBezTo>
                  <a:pt x="6549" y="5829"/>
                  <a:pt x="6763" y="5526"/>
                  <a:pt x="6941" y="5169"/>
                </a:cubicBezTo>
                <a:close/>
                <a:moveTo>
                  <a:pt x="6243" y="2290"/>
                </a:moveTo>
                <a:cubicBezTo>
                  <a:pt x="5438" y="2290"/>
                  <a:pt x="4611" y="2736"/>
                  <a:pt x="4229" y="3563"/>
                </a:cubicBezTo>
                <a:cubicBezTo>
                  <a:pt x="3712" y="4669"/>
                  <a:pt x="4194" y="5972"/>
                  <a:pt x="5300" y="6489"/>
                </a:cubicBezTo>
                <a:cubicBezTo>
                  <a:pt x="5602" y="6630"/>
                  <a:pt x="5918" y="6697"/>
                  <a:pt x="6230" y="6697"/>
                </a:cubicBezTo>
                <a:cubicBezTo>
                  <a:pt x="7059" y="6697"/>
                  <a:pt x="7850" y="6223"/>
                  <a:pt x="8226" y="5418"/>
                </a:cubicBezTo>
                <a:cubicBezTo>
                  <a:pt x="8726" y="4330"/>
                  <a:pt x="8280" y="3028"/>
                  <a:pt x="7173" y="2510"/>
                </a:cubicBezTo>
                <a:cubicBezTo>
                  <a:pt x="6887" y="2362"/>
                  <a:pt x="6567" y="2290"/>
                  <a:pt x="6243" y="2290"/>
                </a:cubicBezTo>
                <a:close/>
                <a:moveTo>
                  <a:pt x="3477" y="6372"/>
                </a:moveTo>
                <a:cubicBezTo>
                  <a:pt x="3358" y="6372"/>
                  <a:pt x="3247" y="6442"/>
                  <a:pt x="3195" y="6560"/>
                </a:cubicBezTo>
                <a:cubicBezTo>
                  <a:pt x="3123" y="6703"/>
                  <a:pt x="3177" y="6899"/>
                  <a:pt x="3337" y="6971"/>
                </a:cubicBezTo>
                <a:lnTo>
                  <a:pt x="6192" y="8291"/>
                </a:lnTo>
                <a:cubicBezTo>
                  <a:pt x="6239" y="8312"/>
                  <a:pt x="6289" y="8322"/>
                  <a:pt x="6338" y="8322"/>
                </a:cubicBezTo>
                <a:cubicBezTo>
                  <a:pt x="6457" y="8322"/>
                  <a:pt x="6570" y="8262"/>
                  <a:pt x="6620" y="8148"/>
                </a:cubicBezTo>
                <a:cubicBezTo>
                  <a:pt x="6692" y="7988"/>
                  <a:pt x="6620" y="7792"/>
                  <a:pt x="6460" y="7720"/>
                </a:cubicBezTo>
                <a:lnTo>
                  <a:pt x="3605" y="6400"/>
                </a:lnTo>
                <a:cubicBezTo>
                  <a:pt x="3563" y="6381"/>
                  <a:pt x="3519" y="6372"/>
                  <a:pt x="3477" y="6372"/>
                </a:cubicBezTo>
                <a:close/>
                <a:moveTo>
                  <a:pt x="4854" y="726"/>
                </a:moveTo>
                <a:lnTo>
                  <a:pt x="9993" y="3117"/>
                </a:lnTo>
                <a:lnTo>
                  <a:pt x="6817" y="10004"/>
                </a:lnTo>
                <a:lnTo>
                  <a:pt x="1678" y="7577"/>
                </a:lnTo>
                <a:cubicBezTo>
                  <a:pt x="1839" y="7203"/>
                  <a:pt x="4658" y="1136"/>
                  <a:pt x="4854" y="726"/>
                </a:cubicBezTo>
                <a:close/>
                <a:moveTo>
                  <a:pt x="3337" y="2510"/>
                </a:moveTo>
                <a:lnTo>
                  <a:pt x="964" y="7613"/>
                </a:lnTo>
                <a:cubicBezTo>
                  <a:pt x="893" y="7756"/>
                  <a:pt x="964" y="7952"/>
                  <a:pt x="1125" y="8023"/>
                </a:cubicBezTo>
                <a:lnTo>
                  <a:pt x="5568" y="10111"/>
                </a:lnTo>
                <a:lnTo>
                  <a:pt x="625" y="10111"/>
                </a:lnTo>
                <a:lnTo>
                  <a:pt x="625" y="2510"/>
                </a:lnTo>
                <a:close/>
                <a:moveTo>
                  <a:pt x="4696" y="0"/>
                </a:moveTo>
                <a:cubicBezTo>
                  <a:pt x="4660" y="0"/>
                  <a:pt x="4623" y="5"/>
                  <a:pt x="4586" y="12"/>
                </a:cubicBezTo>
                <a:cubicBezTo>
                  <a:pt x="4515" y="48"/>
                  <a:pt x="4444" y="101"/>
                  <a:pt x="4408" y="173"/>
                </a:cubicBezTo>
                <a:lnTo>
                  <a:pt x="3623" y="1886"/>
                </a:lnTo>
                <a:lnTo>
                  <a:pt x="322" y="1886"/>
                </a:lnTo>
                <a:cubicBezTo>
                  <a:pt x="143" y="1886"/>
                  <a:pt x="1" y="2028"/>
                  <a:pt x="1" y="2207"/>
                </a:cubicBezTo>
                <a:lnTo>
                  <a:pt x="1" y="10432"/>
                </a:lnTo>
                <a:cubicBezTo>
                  <a:pt x="1" y="10611"/>
                  <a:pt x="143" y="10736"/>
                  <a:pt x="322" y="10736"/>
                </a:cubicBezTo>
                <a:lnTo>
                  <a:pt x="6959" y="10736"/>
                </a:lnTo>
                <a:cubicBezTo>
                  <a:pt x="7013" y="10736"/>
                  <a:pt x="7049" y="10736"/>
                  <a:pt x="7102" y="10718"/>
                </a:cubicBezTo>
                <a:cubicBezTo>
                  <a:pt x="7209" y="10664"/>
                  <a:pt x="7245" y="10593"/>
                  <a:pt x="7245" y="10575"/>
                </a:cubicBezTo>
                <a:cubicBezTo>
                  <a:pt x="7245" y="10557"/>
                  <a:pt x="7102" y="10896"/>
                  <a:pt x="10688" y="3099"/>
                </a:cubicBezTo>
                <a:cubicBezTo>
                  <a:pt x="10778" y="2938"/>
                  <a:pt x="10706" y="2742"/>
                  <a:pt x="10546" y="2671"/>
                </a:cubicBezTo>
                <a:lnTo>
                  <a:pt x="4836" y="30"/>
                </a:lnTo>
                <a:cubicBezTo>
                  <a:pt x="4794" y="9"/>
                  <a:pt x="4746" y="0"/>
                  <a:pt x="4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381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grpSp>
        <p:nvGrpSpPr>
          <p:cNvPr id="1271" name="Google Shape;1271;p43"/>
          <p:cNvGrpSpPr/>
          <p:nvPr/>
        </p:nvGrpSpPr>
        <p:grpSpPr>
          <a:xfrm>
            <a:off x="1192931" y="465829"/>
            <a:ext cx="896605" cy="214346"/>
            <a:chOff x="1192931" y="491429"/>
            <a:chExt cx="896605" cy="214346"/>
          </a:xfrm>
        </p:grpSpPr>
        <p:sp>
          <p:nvSpPr>
            <p:cNvPr id="1272" name="Google Shape;1272;p43"/>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3"/>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3"/>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3"/>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3"/>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3"/>
          <p:cNvGrpSpPr/>
          <p:nvPr/>
        </p:nvGrpSpPr>
        <p:grpSpPr>
          <a:xfrm>
            <a:off x="2266950" y="561950"/>
            <a:ext cx="5682325" cy="62400"/>
            <a:chOff x="2266950" y="561950"/>
            <a:chExt cx="5682325" cy="62400"/>
          </a:xfrm>
        </p:grpSpPr>
        <p:sp>
          <p:nvSpPr>
            <p:cNvPr id="1280" name="Google Shape;1280;p43"/>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3"/>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3"/>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3"/>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3"/>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3"/>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3"/>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3"/>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3"/>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3"/>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3"/>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3"/>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43"/>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43"/>
          <p:cNvGrpSpPr/>
          <p:nvPr/>
        </p:nvGrpSpPr>
        <p:grpSpPr>
          <a:xfrm>
            <a:off x="624714" y="381177"/>
            <a:ext cx="470629" cy="435824"/>
            <a:chOff x="431275" y="-2657275"/>
            <a:chExt cx="1086150" cy="1005825"/>
          </a:xfrm>
        </p:grpSpPr>
        <p:sp>
          <p:nvSpPr>
            <p:cNvPr id="1321" name="Google Shape;1321;p43"/>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43"/>
            <p:cNvGrpSpPr/>
            <p:nvPr/>
          </p:nvGrpSpPr>
          <p:grpSpPr>
            <a:xfrm>
              <a:off x="431275" y="-2657275"/>
              <a:ext cx="1086150" cy="1005825"/>
              <a:chOff x="431275" y="-2657275"/>
              <a:chExt cx="1086150" cy="1005825"/>
            </a:xfrm>
          </p:grpSpPr>
          <p:sp>
            <p:nvSpPr>
              <p:cNvPr id="1323" name="Google Shape;1323;p43"/>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Google Shape;1264;p43">
            <a:extLst>
              <a:ext uri="{FF2B5EF4-FFF2-40B4-BE49-F238E27FC236}">
                <a16:creationId xmlns:a16="http://schemas.microsoft.com/office/drawing/2014/main" id="{882EC148-945B-504C-2259-68065F499D1A}"/>
              </a:ext>
            </a:extLst>
          </p:cNvPr>
          <p:cNvSpPr txBox="1">
            <a:spLocks/>
          </p:cNvSpPr>
          <p:nvPr/>
        </p:nvSpPr>
        <p:spPr>
          <a:xfrm>
            <a:off x="555099" y="906053"/>
            <a:ext cx="4727252" cy="661087"/>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50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r>
              <a:rPr lang="en-US" sz="2800"/>
              <a:t>Impact of Clock on Flight Delays</a:t>
            </a:r>
            <a:endParaRPr lang="en-US"/>
          </a:p>
        </p:txBody>
      </p:sp>
      <p:sp>
        <p:nvSpPr>
          <p:cNvPr id="10" name="Google Shape;1266;p43">
            <a:extLst>
              <a:ext uri="{FF2B5EF4-FFF2-40B4-BE49-F238E27FC236}">
                <a16:creationId xmlns:a16="http://schemas.microsoft.com/office/drawing/2014/main" id="{BADA554F-C0CD-4C6A-415F-D9501B20779C}"/>
              </a:ext>
            </a:extLst>
          </p:cNvPr>
          <p:cNvSpPr txBox="1">
            <a:spLocks/>
          </p:cNvSpPr>
          <p:nvPr/>
        </p:nvSpPr>
        <p:spPr>
          <a:xfrm>
            <a:off x="5134700" y="1663363"/>
            <a:ext cx="3306234" cy="2934440"/>
          </a:xfrm>
          <a:prstGeom prst="rect">
            <a:avLst/>
          </a:prstGeom>
          <a:solidFill>
            <a:schemeClr val="accent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85000"/>
              </a:lnSpc>
              <a:spcBef>
                <a:spcPts val="0"/>
              </a:spcBef>
              <a:spcAft>
                <a:spcPts val="0"/>
              </a:spcAft>
              <a:buClr>
                <a:schemeClr val="dk1"/>
              </a:buClr>
              <a:buSzPts val="1400"/>
              <a:buFont typeface="Cutive Mono"/>
              <a:buNone/>
              <a:defRPr sz="1400" b="1" i="0" u="none" strike="noStrike" cap="none">
                <a:solidFill>
                  <a:schemeClr val="dk1"/>
                </a:solidFill>
                <a:latin typeface="Cutive Mono"/>
                <a:ea typeface="Cutive Mono"/>
                <a:cs typeface="Cutive Mono"/>
                <a:sym typeface="Cutive Mono"/>
              </a:defRPr>
            </a:lvl1pPr>
            <a:lvl2pPr marL="914400" marR="0" lvl="1" indent="-317500" algn="ctr" rtl="0">
              <a:lnSpc>
                <a:spcPct val="100000"/>
              </a:lnSpc>
              <a:spcBef>
                <a:spcPts val="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2pPr>
            <a:lvl3pPr marL="1371600" marR="0" lvl="2"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3pPr>
            <a:lvl4pPr marL="1828800" marR="0" lvl="3"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4pPr>
            <a:lvl5pPr marL="2286000" marR="0" lvl="4"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5pPr>
            <a:lvl6pPr marL="2743200" marR="0" lvl="5"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6pPr>
            <a:lvl7pPr marL="3200400" marR="0" lvl="6"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7pPr>
            <a:lvl8pPr marL="3657600" marR="0" lvl="7"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8pPr>
            <a:lvl9pPr marL="4114800" marR="0" lvl="8" indent="-317500" algn="ctr" rtl="0">
              <a:lnSpc>
                <a:spcPct val="100000"/>
              </a:lnSpc>
              <a:spcBef>
                <a:spcPts val="1600"/>
              </a:spcBef>
              <a:spcAft>
                <a:spcPts val="160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9pPr>
          </a:lstStyle>
          <a:p>
            <a:pPr marL="285750" indent="-285750">
              <a:buFont typeface="Arial" panose="020B0604020202020204" pitchFamily="34" charset="0"/>
              <a:buChar char="•"/>
            </a:pPr>
            <a:r>
              <a:rPr lang="en-SG" sz="1200"/>
              <a:t>Higher delay hours for certain time of the day (17:00hrs – 20:00hrs) </a:t>
            </a:r>
          </a:p>
          <a:p>
            <a:pPr marL="285750" indent="-285750">
              <a:buFont typeface="Arial" panose="020B0604020202020204" pitchFamily="34" charset="0"/>
              <a:buChar char="•"/>
            </a:pPr>
            <a:endParaRPr lang="en-SG" sz="1200"/>
          </a:p>
          <a:p>
            <a:pPr marL="285750" indent="-285750">
              <a:buFont typeface="Arial" panose="020B0604020202020204" pitchFamily="34" charset="0"/>
              <a:buChar char="•"/>
            </a:pPr>
            <a:r>
              <a:rPr lang="en-SG" sz="1200"/>
              <a:t>The boxplot for 20:00hrs has no whiskers. The absence of whiskers indicates that the </a:t>
            </a:r>
            <a:r>
              <a:rPr lang="en-SG" sz="1200" err="1"/>
              <a:t>Delay_hours</a:t>
            </a:r>
            <a:r>
              <a:rPr lang="en-SG" sz="1200"/>
              <a:t> within the 8pm clock interval are relatively clustered and do not have extreme values. The box plot only displays the whiskers when there are data points that fall beyond the upper or lower bounds, suggesting potential outliers.</a:t>
            </a:r>
          </a:p>
        </p:txBody>
      </p:sp>
      <p:pic>
        <p:nvPicPr>
          <p:cNvPr id="2" name="Picture 1">
            <a:extLst>
              <a:ext uri="{FF2B5EF4-FFF2-40B4-BE49-F238E27FC236}">
                <a16:creationId xmlns:a16="http://schemas.microsoft.com/office/drawing/2014/main" id="{43F3708F-2AA9-6E59-A450-6B2A5766706B}"/>
              </a:ext>
            </a:extLst>
          </p:cNvPr>
          <p:cNvPicPr>
            <a:picLocks noChangeAspect="1"/>
          </p:cNvPicPr>
          <p:nvPr/>
        </p:nvPicPr>
        <p:blipFill>
          <a:blip r:embed="rId3"/>
          <a:stretch>
            <a:fillRect/>
          </a:stretch>
        </p:blipFill>
        <p:spPr>
          <a:xfrm>
            <a:off x="559499" y="1388138"/>
            <a:ext cx="4425601" cy="3506654"/>
          </a:xfrm>
          <a:prstGeom prst="rect">
            <a:avLst/>
          </a:prstGeom>
        </p:spPr>
      </p:pic>
      <p:sp>
        <p:nvSpPr>
          <p:cNvPr id="6" name="Google Shape;1332;p43">
            <a:extLst>
              <a:ext uri="{FF2B5EF4-FFF2-40B4-BE49-F238E27FC236}">
                <a16:creationId xmlns:a16="http://schemas.microsoft.com/office/drawing/2014/main" id="{DD3EC1B5-3A1E-642E-AFFD-26BA5036CD6C}"/>
              </a:ext>
            </a:extLst>
          </p:cNvPr>
          <p:cNvSpPr/>
          <p:nvPr/>
        </p:nvSpPr>
        <p:spPr>
          <a:xfrm rot="799666">
            <a:off x="5577650" y="885650"/>
            <a:ext cx="649051" cy="656245"/>
          </a:xfrm>
          <a:custGeom>
            <a:avLst/>
            <a:gdLst/>
            <a:ahLst/>
            <a:cxnLst/>
            <a:rect l="l" t="t" r="r" b="b"/>
            <a:pathLst>
              <a:path w="10778" h="10897" extrusionOk="0">
                <a:moveTo>
                  <a:pt x="6121" y="2921"/>
                </a:moveTo>
                <a:lnTo>
                  <a:pt x="6121" y="2921"/>
                </a:lnTo>
                <a:cubicBezTo>
                  <a:pt x="5907" y="3152"/>
                  <a:pt x="5693" y="3474"/>
                  <a:pt x="5514" y="3813"/>
                </a:cubicBezTo>
                <a:lnTo>
                  <a:pt x="4961" y="3563"/>
                </a:lnTo>
                <a:cubicBezTo>
                  <a:pt x="5229" y="3188"/>
                  <a:pt x="5657" y="2956"/>
                  <a:pt x="6121" y="2921"/>
                </a:cubicBezTo>
                <a:close/>
                <a:moveTo>
                  <a:pt x="6870" y="3099"/>
                </a:moveTo>
                <a:lnTo>
                  <a:pt x="6870" y="3099"/>
                </a:lnTo>
                <a:cubicBezTo>
                  <a:pt x="6924" y="3260"/>
                  <a:pt x="6888" y="3706"/>
                  <a:pt x="6638" y="4330"/>
                </a:cubicBezTo>
                <a:lnTo>
                  <a:pt x="6085" y="4080"/>
                </a:lnTo>
                <a:cubicBezTo>
                  <a:pt x="6406" y="3474"/>
                  <a:pt x="6727" y="3170"/>
                  <a:pt x="6870" y="3099"/>
                </a:cubicBezTo>
                <a:close/>
                <a:moveTo>
                  <a:pt x="7495" y="3563"/>
                </a:moveTo>
                <a:cubicBezTo>
                  <a:pt x="7584" y="3688"/>
                  <a:pt x="7655" y="3813"/>
                  <a:pt x="7709" y="3955"/>
                </a:cubicBezTo>
                <a:cubicBezTo>
                  <a:pt x="7816" y="4241"/>
                  <a:pt x="7834" y="4562"/>
                  <a:pt x="7762" y="4865"/>
                </a:cubicBezTo>
                <a:lnTo>
                  <a:pt x="7209" y="4598"/>
                </a:lnTo>
                <a:cubicBezTo>
                  <a:pt x="7352" y="4241"/>
                  <a:pt x="7459" y="3884"/>
                  <a:pt x="7495" y="3563"/>
                </a:cubicBezTo>
                <a:close/>
                <a:moveTo>
                  <a:pt x="4693" y="4134"/>
                </a:moveTo>
                <a:lnTo>
                  <a:pt x="5246" y="4384"/>
                </a:lnTo>
                <a:cubicBezTo>
                  <a:pt x="5104" y="4758"/>
                  <a:pt x="4997" y="5115"/>
                  <a:pt x="4961" y="5418"/>
                </a:cubicBezTo>
                <a:cubicBezTo>
                  <a:pt x="4872" y="5311"/>
                  <a:pt x="4800" y="5169"/>
                  <a:pt x="4747" y="5026"/>
                </a:cubicBezTo>
                <a:cubicBezTo>
                  <a:pt x="4640" y="4740"/>
                  <a:pt x="4622" y="4419"/>
                  <a:pt x="4693" y="4134"/>
                </a:cubicBezTo>
                <a:close/>
                <a:moveTo>
                  <a:pt x="5817" y="4651"/>
                </a:moveTo>
                <a:lnTo>
                  <a:pt x="6371" y="4901"/>
                </a:lnTo>
                <a:cubicBezTo>
                  <a:pt x="6049" y="5508"/>
                  <a:pt x="5728" y="5829"/>
                  <a:pt x="5585" y="5900"/>
                </a:cubicBezTo>
                <a:cubicBezTo>
                  <a:pt x="5532" y="5740"/>
                  <a:pt x="5568" y="5294"/>
                  <a:pt x="5817" y="4651"/>
                </a:cubicBezTo>
                <a:close/>
                <a:moveTo>
                  <a:pt x="6941" y="5169"/>
                </a:moveTo>
                <a:lnTo>
                  <a:pt x="7495" y="5436"/>
                </a:lnTo>
                <a:cubicBezTo>
                  <a:pt x="7316" y="5668"/>
                  <a:pt x="7066" y="5865"/>
                  <a:pt x="6763" y="5972"/>
                </a:cubicBezTo>
                <a:cubicBezTo>
                  <a:pt x="6620" y="6025"/>
                  <a:pt x="6478" y="6061"/>
                  <a:pt x="6335" y="6061"/>
                </a:cubicBezTo>
                <a:cubicBezTo>
                  <a:pt x="6549" y="5829"/>
                  <a:pt x="6763" y="5526"/>
                  <a:pt x="6941" y="5169"/>
                </a:cubicBezTo>
                <a:close/>
                <a:moveTo>
                  <a:pt x="6243" y="2290"/>
                </a:moveTo>
                <a:cubicBezTo>
                  <a:pt x="5438" y="2290"/>
                  <a:pt x="4611" y="2736"/>
                  <a:pt x="4229" y="3563"/>
                </a:cubicBezTo>
                <a:cubicBezTo>
                  <a:pt x="3712" y="4669"/>
                  <a:pt x="4194" y="5972"/>
                  <a:pt x="5300" y="6489"/>
                </a:cubicBezTo>
                <a:cubicBezTo>
                  <a:pt x="5602" y="6630"/>
                  <a:pt x="5918" y="6697"/>
                  <a:pt x="6230" y="6697"/>
                </a:cubicBezTo>
                <a:cubicBezTo>
                  <a:pt x="7059" y="6697"/>
                  <a:pt x="7850" y="6223"/>
                  <a:pt x="8226" y="5418"/>
                </a:cubicBezTo>
                <a:cubicBezTo>
                  <a:pt x="8726" y="4330"/>
                  <a:pt x="8280" y="3028"/>
                  <a:pt x="7173" y="2510"/>
                </a:cubicBezTo>
                <a:cubicBezTo>
                  <a:pt x="6887" y="2362"/>
                  <a:pt x="6567" y="2290"/>
                  <a:pt x="6243" y="2290"/>
                </a:cubicBezTo>
                <a:close/>
                <a:moveTo>
                  <a:pt x="3477" y="6372"/>
                </a:moveTo>
                <a:cubicBezTo>
                  <a:pt x="3358" y="6372"/>
                  <a:pt x="3247" y="6442"/>
                  <a:pt x="3195" y="6560"/>
                </a:cubicBezTo>
                <a:cubicBezTo>
                  <a:pt x="3123" y="6703"/>
                  <a:pt x="3177" y="6899"/>
                  <a:pt x="3337" y="6971"/>
                </a:cubicBezTo>
                <a:lnTo>
                  <a:pt x="6192" y="8291"/>
                </a:lnTo>
                <a:cubicBezTo>
                  <a:pt x="6239" y="8312"/>
                  <a:pt x="6289" y="8322"/>
                  <a:pt x="6338" y="8322"/>
                </a:cubicBezTo>
                <a:cubicBezTo>
                  <a:pt x="6457" y="8322"/>
                  <a:pt x="6570" y="8262"/>
                  <a:pt x="6620" y="8148"/>
                </a:cubicBezTo>
                <a:cubicBezTo>
                  <a:pt x="6692" y="7988"/>
                  <a:pt x="6620" y="7792"/>
                  <a:pt x="6460" y="7720"/>
                </a:cubicBezTo>
                <a:lnTo>
                  <a:pt x="3605" y="6400"/>
                </a:lnTo>
                <a:cubicBezTo>
                  <a:pt x="3563" y="6381"/>
                  <a:pt x="3519" y="6372"/>
                  <a:pt x="3477" y="6372"/>
                </a:cubicBezTo>
                <a:close/>
                <a:moveTo>
                  <a:pt x="4854" y="726"/>
                </a:moveTo>
                <a:lnTo>
                  <a:pt x="9993" y="3117"/>
                </a:lnTo>
                <a:lnTo>
                  <a:pt x="6817" y="10004"/>
                </a:lnTo>
                <a:lnTo>
                  <a:pt x="1678" y="7577"/>
                </a:lnTo>
                <a:cubicBezTo>
                  <a:pt x="1839" y="7203"/>
                  <a:pt x="4658" y="1136"/>
                  <a:pt x="4854" y="726"/>
                </a:cubicBezTo>
                <a:close/>
                <a:moveTo>
                  <a:pt x="3337" y="2510"/>
                </a:moveTo>
                <a:lnTo>
                  <a:pt x="964" y="7613"/>
                </a:lnTo>
                <a:cubicBezTo>
                  <a:pt x="893" y="7756"/>
                  <a:pt x="964" y="7952"/>
                  <a:pt x="1125" y="8023"/>
                </a:cubicBezTo>
                <a:lnTo>
                  <a:pt x="5568" y="10111"/>
                </a:lnTo>
                <a:lnTo>
                  <a:pt x="625" y="10111"/>
                </a:lnTo>
                <a:lnTo>
                  <a:pt x="625" y="2510"/>
                </a:lnTo>
                <a:close/>
                <a:moveTo>
                  <a:pt x="4696" y="0"/>
                </a:moveTo>
                <a:cubicBezTo>
                  <a:pt x="4660" y="0"/>
                  <a:pt x="4623" y="5"/>
                  <a:pt x="4586" y="12"/>
                </a:cubicBezTo>
                <a:cubicBezTo>
                  <a:pt x="4515" y="48"/>
                  <a:pt x="4444" y="101"/>
                  <a:pt x="4408" y="173"/>
                </a:cubicBezTo>
                <a:lnTo>
                  <a:pt x="3623" y="1886"/>
                </a:lnTo>
                <a:lnTo>
                  <a:pt x="322" y="1886"/>
                </a:lnTo>
                <a:cubicBezTo>
                  <a:pt x="143" y="1886"/>
                  <a:pt x="1" y="2028"/>
                  <a:pt x="1" y="2207"/>
                </a:cubicBezTo>
                <a:lnTo>
                  <a:pt x="1" y="10432"/>
                </a:lnTo>
                <a:cubicBezTo>
                  <a:pt x="1" y="10611"/>
                  <a:pt x="143" y="10736"/>
                  <a:pt x="322" y="10736"/>
                </a:cubicBezTo>
                <a:lnTo>
                  <a:pt x="6959" y="10736"/>
                </a:lnTo>
                <a:cubicBezTo>
                  <a:pt x="7013" y="10736"/>
                  <a:pt x="7049" y="10736"/>
                  <a:pt x="7102" y="10718"/>
                </a:cubicBezTo>
                <a:cubicBezTo>
                  <a:pt x="7209" y="10664"/>
                  <a:pt x="7245" y="10593"/>
                  <a:pt x="7245" y="10575"/>
                </a:cubicBezTo>
                <a:cubicBezTo>
                  <a:pt x="7245" y="10557"/>
                  <a:pt x="7102" y="10896"/>
                  <a:pt x="10688" y="3099"/>
                </a:cubicBezTo>
                <a:cubicBezTo>
                  <a:pt x="10778" y="2938"/>
                  <a:pt x="10706" y="2742"/>
                  <a:pt x="10546" y="2671"/>
                </a:cubicBezTo>
                <a:lnTo>
                  <a:pt x="4836" y="30"/>
                </a:lnTo>
                <a:cubicBezTo>
                  <a:pt x="4794" y="9"/>
                  <a:pt x="4746" y="0"/>
                  <a:pt x="4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189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grpSp>
        <p:nvGrpSpPr>
          <p:cNvPr id="1271" name="Google Shape;1271;p43"/>
          <p:cNvGrpSpPr/>
          <p:nvPr/>
        </p:nvGrpSpPr>
        <p:grpSpPr>
          <a:xfrm>
            <a:off x="1192931" y="465829"/>
            <a:ext cx="896605" cy="214346"/>
            <a:chOff x="1192931" y="491429"/>
            <a:chExt cx="896605" cy="214346"/>
          </a:xfrm>
        </p:grpSpPr>
        <p:sp>
          <p:nvSpPr>
            <p:cNvPr id="1272" name="Google Shape;1272;p43"/>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3"/>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3"/>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3"/>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3"/>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3"/>
          <p:cNvGrpSpPr/>
          <p:nvPr/>
        </p:nvGrpSpPr>
        <p:grpSpPr>
          <a:xfrm>
            <a:off x="2266950" y="561950"/>
            <a:ext cx="5682325" cy="62400"/>
            <a:chOff x="2266950" y="561950"/>
            <a:chExt cx="5682325" cy="62400"/>
          </a:xfrm>
        </p:grpSpPr>
        <p:sp>
          <p:nvSpPr>
            <p:cNvPr id="1280" name="Google Shape;1280;p43"/>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3"/>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3"/>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3"/>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3"/>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3"/>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3"/>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3"/>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3"/>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3"/>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3"/>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3"/>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43"/>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43"/>
          <p:cNvGrpSpPr/>
          <p:nvPr/>
        </p:nvGrpSpPr>
        <p:grpSpPr>
          <a:xfrm>
            <a:off x="624714" y="381177"/>
            <a:ext cx="470629" cy="435824"/>
            <a:chOff x="431275" y="-2657275"/>
            <a:chExt cx="1086150" cy="1005825"/>
          </a:xfrm>
        </p:grpSpPr>
        <p:sp>
          <p:nvSpPr>
            <p:cNvPr id="1321" name="Google Shape;1321;p43"/>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43"/>
            <p:cNvGrpSpPr/>
            <p:nvPr/>
          </p:nvGrpSpPr>
          <p:grpSpPr>
            <a:xfrm>
              <a:off x="431275" y="-2657275"/>
              <a:ext cx="1086150" cy="1005825"/>
              <a:chOff x="431275" y="-2657275"/>
              <a:chExt cx="1086150" cy="1005825"/>
            </a:xfrm>
          </p:grpSpPr>
          <p:sp>
            <p:nvSpPr>
              <p:cNvPr id="1323" name="Google Shape;1323;p43"/>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Google Shape;1264;p43">
            <a:extLst>
              <a:ext uri="{FF2B5EF4-FFF2-40B4-BE49-F238E27FC236}">
                <a16:creationId xmlns:a16="http://schemas.microsoft.com/office/drawing/2014/main" id="{882EC148-945B-504C-2259-68065F499D1A}"/>
              </a:ext>
            </a:extLst>
          </p:cNvPr>
          <p:cNvSpPr txBox="1">
            <a:spLocks/>
          </p:cNvSpPr>
          <p:nvPr/>
        </p:nvSpPr>
        <p:spPr>
          <a:xfrm>
            <a:off x="555098" y="906053"/>
            <a:ext cx="5917677" cy="661087"/>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50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r>
              <a:rPr lang="en-US" sz="2800"/>
              <a:t>Impact of </a:t>
            </a:r>
            <a:r>
              <a:rPr lang="en-US" sz="2800" err="1"/>
              <a:t>Temp_Diff</a:t>
            </a:r>
            <a:r>
              <a:rPr lang="en-US" sz="2800"/>
              <a:t> on Flight Delays</a:t>
            </a:r>
            <a:endParaRPr lang="en-US"/>
          </a:p>
        </p:txBody>
      </p:sp>
      <p:sp>
        <p:nvSpPr>
          <p:cNvPr id="10" name="Google Shape;1266;p43">
            <a:extLst>
              <a:ext uri="{FF2B5EF4-FFF2-40B4-BE49-F238E27FC236}">
                <a16:creationId xmlns:a16="http://schemas.microsoft.com/office/drawing/2014/main" id="{BADA554F-C0CD-4C6A-415F-D9501B20779C}"/>
              </a:ext>
            </a:extLst>
          </p:cNvPr>
          <p:cNvSpPr txBox="1">
            <a:spLocks/>
          </p:cNvSpPr>
          <p:nvPr/>
        </p:nvSpPr>
        <p:spPr>
          <a:xfrm>
            <a:off x="5662900" y="1342637"/>
            <a:ext cx="2715634" cy="3374538"/>
          </a:xfrm>
          <a:prstGeom prst="rect">
            <a:avLst/>
          </a:prstGeom>
          <a:solidFill>
            <a:schemeClr val="accent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85000"/>
              </a:lnSpc>
              <a:spcBef>
                <a:spcPts val="0"/>
              </a:spcBef>
              <a:spcAft>
                <a:spcPts val="0"/>
              </a:spcAft>
              <a:buClr>
                <a:schemeClr val="dk1"/>
              </a:buClr>
              <a:buSzPts val="1400"/>
              <a:buFont typeface="Cutive Mono"/>
              <a:buNone/>
              <a:defRPr sz="1400" b="1" i="0" u="none" strike="noStrike" cap="none">
                <a:solidFill>
                  <a:schemeClr val="dk1"/>
                </a:solidFill>
                <a:latin typeface="Cutive Mono"/>
                <a:ea typeface="Cutive Mono"/>
                <a:cs typeface="Cutive Mono"/>
                <a:sym typeface="Cutive Mono"/>
              </a:defRPr>
            </a:lvl1pPr>
            <a:lvl2pPr marL="914400" marR="0" lvl="1" indent="-317500" algn="ctr" rtl="0">
              <a:lnSpc>
                <a:spcPct val="100000"/>
              </a:lnSpc>
              <a:spcBef>
                <a:spcPts val="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2pPr>
            <a:lvl3pPr marL="1371600" marR="0" lvl="2"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3pPr>
            <a:lvl4pPr marL="1828800" marR="0" lvl="3"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4pPr>
            <a:lvl5pPr marL="2286000" marR="0" lvl="4"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5pPr>
            <a:lvl6pPr marL="2743200" marR="0" lvl="5"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6pPr>
            <a:lvl7pPr marL="3200400" marR="0" lvl="6"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7pPr>
            <a:lvl8pPr marL="3657600" marR="0" lvl="7"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8pPr>
            <a:lvl9pPr marL="4114800" marR="0" lvl="8" indent="-317500" algn="ctr" rtl="0">
              <a:lnSpc>
                <a:spcPct val="100000"/>
              </a:lnSpc>
              <a:spcBef>
                <a:spcPts val="1600"/>
              </a:spcBef>
              <a:spcAft>
                <a:spcPts val="160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9pPr>
          </a:lstStyle>
          <a:p>
            <a:pPr marL="171450" indent="-171450">
              <a:buFont typeface="Arial" panose="020B0604020202020204" pitchFamily="34" charset="0"/>
              <a:buChar char="•"/>
            </a:pPr>
            <a:r>
              <a:rPr lang="en-SG" sz="1200"/>
              <a:t>Higher frequency of Delay for </a:t>
            </a:r>
            <a:r>
              <a:rPr lang="en-SG" sz="1200" err="1"/>
              <a:t>Temp_diff</a:t>
            </a:r>
            <a:r>
              <a:rPr lang="en-SG" sz="1200"/>
              <a:t> between 4 – 8 degree </a:t>
            </a:r>
            <a:r>
              <a:rPr lang="en-SG" sz="1200" err="1"/>
              <a:t>celsius</a:t>
            </a:r>
            <a:r>
              <a:rPr lang="en-SG" sz="1200"/>
              <a:t> with the highest at 5 degree </a:t>
            </a:r>
            <a:r>
              <a:rPr lang="en-SG" sz="1200" err="1"/>
              <a:t>celsius</a:t>
            </a:r>
            <a:endParaRPr lang="en-SG" sz="1200"/>
          </a:p>
          <a:p>
            <a:pPr marL="0" indent="0"/>
            <a:endParaRPr lang="en-SG" sz="1200"/>
          </a:p>
          <a:p>
            <a:pPr marL="171450" indent="-171450">
              <a:buFont typeface="Arial" panose="020B0604020202020204" pitchFamily="34" charset="0"/>
              <a:buChar char="•"/>
            </a:pPr>
            <a:r>
              <a:rPr lang="en-SG" sz="1200"/>
              <a:t>Low </a:t>
            </a:r>
            <a:r>
              <a:rPr lang="en-SG" sz="1200" err="1"/>
              <a:t>Temp_diff</a:t>
            </a:r>
            <a:r>
              <a:rPr lang="en-SG" sz="1200"/>
              <a:t> indicates extreme weather conditions which can cause higher occurrence of flight delay.</a:t>
            </a:r>
          </a:p>
          <a:p>
            <a:pPr marL="0" indent="0"/>
            <a:endParaRPr lang="en-SG" sz="1200"/>
          </a:p>
          <a:p>
            <a:pPr marL="171450" indent="-171450">
              <a:buFont typeface="Arial" panose="020B0604020202020204" pitchFamily="34" charset="0"/>
              <a:buChar char="•"/>
            </a:pPr>
            <a:r>
              <a:rPr lang="en-SG" sz="1200"/>
              <a:t>Odds of Delay compared against </a:t>
            </a:r>
            <a:r>
              <a:rPr lang="en-SG" sz="1200" err="1"/>
              <a:t>Temp_diff</a:t>
            </a:r>
            <a:r>
              <a:rPr lang="en-SG" sz="1200"/>
              <a:t> shows linear relationship. </a:t>
            </a:r>
            <a:r>
              <a:rPr lang="en-SG" sz="1200" err="1"/>
              <a:t>Temp_diff</a:t>
            </a:r>
            <a:r>
              <a:rPr lang="en-SG" sz="1200"/>
              <a:t> decrease, Odds of delay increase.</a:t>
            </a:r>
          </a:p>
          <a:p>
            <a:pPr marL="285750" indent="-285750">
              <a:buFont typeface="Arial" panose="020B0604020202020204" pitchFamily="34" charset="0"/>
              <a:buChar char="•"/>
            </a:pPr>
            <a:endParaRPr lang="en-SG" sz="1200"/>
          </a:p>
        </p:txBody>
      </p:sp>
      <p:pic>
        <p:nvPicPr>
          <p:cNvPr id="3" name="Picture 2">
            <a:extLst>
              <a:ext uri="{FF2B5EF4-FFF2-40B4-BE49-F238E27FC236}">
                <a16:creationId xmlns:a16="http://schemas.microsoft.com/office/drawing/2014/main" id="{9A4E7000-8FC1-8D4D-188D-0B05AF4FB985}"/>
              </a:ext>
            </a:extLst>
          </p:cNvPr>
          <p:cNvPicPr>
            <a:picLocks noChangeAspect="1"/>
          </p:cNvPicPr>
          <p:nvPr/>
        </p:nvPicPr>
        <p:blipFill>
          <a:blip r:embed="rId3"/>
          <a:stretch>
            <a:fillRect/>
          </a:stretch>
        </p:blipFill>
        <p:spPr>
          <a:xfrm>
            <a:off x="454459" y="1415146"/>
            <a:ext cx="4794864" cy="3339767"/>
          </a:xfrm>
          <a:prstGeom prst="rect">
            <a:avLst/>
          </a:prstGeom>
        </p:spPr>
      </p:pic>
      <p:sp>
        <p:nvSpPr>
          <p:cNvPr id="4" name="Google Shape;1333;p43">
            <a:extLst>
              <a:ext uri="{FF2B5EF4-FFF2-40B4-BE49-F238E27FC236}">
                <a16:creationId xmlns:a16="http://schemas.microsoft.com/office/drawing/2014/main" id="{91B74C18-1FA6-CD83-0ECE-A8C0A200D4EF}"/>
              </a:ext>
            </a:extLst>
          </p:cNvPr>
          <p:cNvSpPr/>
          <p:nvPr/>
        </p:nvSpPr>
        <p:spPr>
          <a:xfrm rot="20690873">
            <a:off x="7982554" y="4297875"/>
            <a:ext cx="646883" cy="340679"/>
          </a:xfrm>
          <a:custGeom>
            <a:avLst/>
            <a:gdLst/>
            <a:ahLst/>
            <a:cxnLst/>
            <a:rect l="l" t="t" r="r" b="b"/>
            <a:pathLst>
              <a:path w="10742" h="5657" extrusionOk="0">
                <a:moveTo>
                  <a:pt x="1607" y="1250"/>
                </a:moveTo>
                <a:cubicBezTo>
                  <a:pt x="1428" y="1250"/>
                  <a:pt x="1303" y="1375"/>
                  <a:pt x="1285" y="1535"/>
                </a:cubicBezTo>
                <a:cubicBezTo>
                  <a:pt x="1250" y="1714"/>
                  <a:pt x="1410" y="1874"/>
                  <a:pt x="1589" y="1874"/>
                </a:cubicBezTo>
                <a:lnTo>
                  <a:pt x="2838" y="1874"/>
                </a:lnTo>
                <a:cubicBezTo>
                  <a:pt x="2998" y="1874"/>
                  <a:pt x="3141" y="1767"/>
                  <a:pt x="3159" y="1607"/>
                </a:cubicBezTo>
                <a:cubicBezTo>
                  <a:pt x="3177" y="1410"/>
                  <a:pt x="3034" y="1250"/>
                  <a:pt x="2856" y="1250"/>
                </a:cubicBezTo>
                <a:close/>
                <a:moveTo>
                  <a:pt x="1607" y="2517"/>
                </a:moveTo>
                <a:cubicBezTo>
                  <a:pt x="1428" y="2517"/>
                  <a:pt x="1303" y="2624"/>
                  <a:pt x="1285" y="2784"/>
                </a:cubicBezTo>
                <a:cubicBezTo>
                  <a:pt x="1250" y="2981"/>
                  <a:pt x="1410" y="3141"/>
                  <a:pt x="1589" y="3141"/>
                </a:cubicBezTo>
                <a:lnTo>
                  <a:pt x="2838" y="3141"/>
                </a:lnTo>
                <a:cubicBezTo>
                  <a:pt x="2998" y="3141"/>
                  <a:pt x="3141" y="3016"/>
                  <a:pt x="3159" y="2856"/>
                </a:cubicBezTo>
                <a:cubicBezTo>
                  <a:pt x="3177" y="2677"/>
                  <a:pt x="3034" y="2517"/>
                  <a:pt x="2856" y="2517"/>
                </a:cubicBezTo>
                <a:close/>
                <a:moveTo>
                  <a:pt x="4124" y="1887"/>
                </a:moveTo>
                <a:cubicBezTo>
                  <a:pt x="4106" y="1887"/>
                  <a:pt x="4087" y="1889"/>
                  <a:pt x="4069" y="1892"/>
                </a:cubicBezTo>
                <a:cubicBezTo>
                  <a:pt x="3908" y="1892"/>
                  <a:pt x="3801" y="2035"/>
                  <a:pt x="3801" y="2195"/>
                </a:cubicBezTo>
                <a:lnTo>
                  <a:pt x="3801" y="3444"/>
                </a:lnTo>
                <a:cubicBezTo>
                  <a:pt x="3801" y="3605"/>
                  <a:pt x="3908" y="3748"/>
                  <a:pt x="4069" y="3766"/>
                </a:cubicBezTo>
                <a:cubicBezTo>
                  <a:pt x="4080" y="3767"/>
                  <a:pt x="4091" y="3767"/>
                  <a:pt x="4102" y="3767"/>
                </a:cubicBezTo>
                <a:cubicBezTo>
                  <a:pt x="4283" y="3767"/>
                  <a:pt x="4426" y="3631"/>
                  <a:pt x="4426" y="3462"/>
                </a:cubicBezTo>
                <a:lnTo>
                  <a:pt x="4426" y="2195"/>
                </a:lnTo>
                <a:cubicBezTo>
                  <a:pt x="4426" y="2034"/>
                  <a:pt x="4294" y="1887"/>
                  <a:pt x="4124" y="1887"/>
                </a:cubicBezTo>
                <a:close/>
                <a:moveTo>
                  <a:pt x="5673" y="1875"/>
                </a:moveTo>
                <a:cubicBezTo>
                  <a:pt x="5639" y="1875"/>
                  <a:pt x="5603" y="1880"/>
                  <a:pt x="5568" y="1892"/>
                </a:cubicBezTo>
                <a:cubicBezTo>
                  <a:pt x="5389" y="1964"/>
                  <a:pt x="5318" y="2178"/>
                  <a:pt x="5407" y="2338"/>
                </a:cubicBezTo>
                <a:lnTo>
                  <a:pt x="5710" y="2963"/>
                </a:lnTo>
                <a:cubicBezTo>
                  <a:pt x="5764" y="3070"/>
                  <a:pt x="5871" y="3141"/>
                  <a:pt x="5996" y="3141"/>
                </a:cubicBezTo>
                <a:lnTo>
                  <a:pt x="7120" y="3141"/>
                </a:lnTo>
                <a:lnTo>
                  <a:pt x="6406" y="3855"/>
                </a:lnTo>
                <a:cubicBezTo>
                  <a:pt x="6299" y="3962"/>
                  <a:pt x="6281" y="4158"/>
                  <a:pt x="6388" y="4283"/>
                </a:cubicBezTo>
                <a:cubicBezTo>
                  <a:pt x="6445" y="4359"/>
                  <a:pt x="6532" y="4399"/>
                  <a:pt x="6623" y="4399"/>
                </a:cubicBezTo>
                <a:cubicBezTo>
                  <a:pt x="6703" y="4399"/>
                  <a:pt x="6785" y="4368"/>
                  <a:pt x="6852" y="4301"/>
                </a:cubicBezTo>
                <a:lnTo>
                  <a:pt x="8012" y="3141"/>
                </a:lnTo>
                <a:lnTo>
                  <a:pt x="9136" y="3141"/>
                </a:lnTo>
                <a:cubicBezTo>
                  <a:pt x="9297" y="3141"/>
                  <a:pt x="9439" y="3016"/>
                  <a:pt x="9457" y="2856"/>
                </a:cubicBezTo>
                <a:cubicBezTo>
                  <a:pt x="9475" y="2677"/>
                  <a:pt x="9332" y="2517"/>
                  <a:pt x="9136" y="2517"/>
                </a:cubicBezTo>
                <a:lnTo>
                  <a:pt x="6192" y="2517"/>
                </a:lnTo>
                <a:lnTo>
                  <a:pt x="5960" y="2071"/>
                </a:lnTo>
                <a:cubicBezTo>
                  <a:pt x="5905" y="1946"/>
                  <a:pt x="5795" y="1875"/>
                  <a:pt x="5673" y="1875"/>
                </a:cubicBezTo>
                <a:close/>
                <a:moveTo>
                  <a:pt x="1607" y="3766"/>
                </a:moveTo>
                <a:cubicBezTo>
                  <a:pt x="1428" y="3766"/>
                  <a:pt x="1303" y="3891"/>
                  <a:pt x="1285" y="4051"/>
                </a:cubicBezTo>
                <a:cubicBezTo>
                  <a:pt x="1250" y="4247"/>
                  <a:pt x="1410" y="4408"/>
                  <a:pt x="1589" y="4408"/>
                </a:cubicBezTo>
                <a:lnTo>
                  <a:pt x="2838" y="4408"/>
                </a:lnTo>
                <a:cubicBezTo>
                  <a:pt x="2998" y="4408"/>
                  <a:pt x="3141" y="4283"/>
                  <a:pt x="3159" y="4122"/>
                </a:cubicBezTo>
                <a:cubicBezTo>
                  <a:pt x="3177" y="3926"/>
                  <a:pt x="3034" y="3766"/>
                  <a:pt x="2856" y="3766"/>
                </a:cubicBezTo>
                <a:close/>
                <a:moveTo>
                  <a:pt x="10118" y="625"/>
                </a:moveTo>
                <a:lnTo>
                  <a:pt x="10118" y="5032"/>
                </a:lnTo>
                <a:lnTo>
                  <a:pt x="4997" y="5032"/>
                </a:lnTo>
                <a:cubicBezTo>
                  <a:pt x="4872" y="4658"/>
                  <a:pt x="4515" y="4408"/>
                  <a:pt x="4105" y="4408"/>
                </a:cubicBezTo>
                <a:cubicBezTo>
                  <a:pt x="3694" y="4408"/>
                  <a:pt x="3355" y="4658"/>
                  <a:pt x="3212" y="5032"/>
                </a:cubicBezTo>
                <a:lnTo>
                  <a:pt x="625" y="5032"/>
                </a:lnTo>
                <a:lnTo>
                  <a:pt x="625" y="625"/>
                </a:lnTo>
                <a:lnTo>
                  <a:pt x="3212" y="625"/>
                </a:lnTo>
                <a:cubicBezTo>
                  <a:pt x="3355" y="982"/>
                  <a:pt x="3694" y="1250"/>
                  <a:pt x="4105" y="1250"/>
                </a:cubicBezTo>
                <a:cubicBezTo>
                  <a:pt x="4515" y="1250"/>
                  <a:pt x="4872" y="982"/>
                  <a:pt x="4997" y="625"/>
                </a:cubicBezTo>
                <a:close/>
                <a:moveTo>
                  <a:pt x="304" y="1"/>
                </a:moveTo>
                <a:cubicBezTo>
                  <a:pt x="143" y="1"/>
                  <a:pt x="1" y="126"/>
                  <a:pt x="1" y="304"/>
                </a:cubicBezTo>
                <a:lnTo>
                  <a:pt x="1" y="5354"/>
                </a:lnTo>
                <a:cubicBezTo>
                  <a:pt x="1" y="5514"/>
                  <a:pt x="143" y="5657"/>
                  <a:pt x="304" y="5657"/>
                </a:cubicBezTo>
                <a:lnTo>
                  <a:pt x="3480" y="5657"/>
                </a:lnTo>
                <a:cubicBezTo>
                  <a:pt x="3658" y="5657"/>
                  <a:pt x="3801" y="5514"/>
                  <a:pt x="3801" y="5354"/>
                </a:cubicBezTo>
                <a:cubicBezTo>
                  <a:pt x="3801" y="5166"/>
                  <a:pt x="3941" y="5025"/>
                  <a:pt x="4117" y="5025"/>
                </a:cubicBezTo>
                <a:cubicBezTo>
                  <a:pt x="4159" y="5025"/>
                  <a:pt x="4203" y="5033"/>
                  <a:pt x="4247" y="5050"/>
                </a:cubicBezTo>
                <a:cubicBezTo>
                  <a:pt x="4354" y="5104"/>
                  <a:pt x="4426" y="5229"/>
                  <a:pt x="4426" y="5336"/>
                </a:cubicBezTo>
                <a:cubicBezTo>
                  <a:pt x="4426" y="5514"/>
                  <a:pt x="4568" y="5657"/>
                  <a:pt x="4747" y="5657"/>
                </a:cubicBezTo>
                <a:lnTo>
                  <a:pt x="10439" y="5657"/>
                </a:lnTo>
                <a:cubicBezTo>
                  <a:pt x="10599" y="5657"/>
                  <a:pt x="10742" y="5514"/>
                  <a:pt x="10742" y="5354"/>
                </a:cubicBezTo>
                <a:lnTo>
                  <a:pt x="10742" y="304"/>
                </a:lnTo>
                <a:cubicBezTo>
                  <a:pt x="10742" y="126"/>
                  <a:pt x="10599" y="1"/>
                  <a:pt x="10439" y="1"/>
                </a:cubicBezTo>
                <a:lnTo>
                  <a:pt x="4729" y="1"/>
                </a:lnTo>
                <a:cubicBezTo>
                  <a:pt x="4568" y="1"/>
                  <a:pt x="4426" y="126"/>
                  <a:pt x="4426" y="304"/>
                </a:cubicBezTo>
                <a:cubicBezTo>
                  <a:pt x="4426" y="474"/>
                  <a:pt x="4291" y="622"/>
                  <a:pt x="4119" y="622"/>
                </a:cubicBezTo>
                <a:cubicBezTo>
                  <a:pt x="4074" y="622"/>
                  <a:pt x="4027" y="612"/>
                  <a:pt x="3980" y="590"/>
                </a:cubicBezTo>
                <a:cubicBezTo>
                  <a:pt x="3855" y="554"/>
                  <a:pt x="3801" y="429"/>
                  <a:pt x="3801" y="304"/>
                </a:cubicBezTo>
                <a:cubicBezTo>
                  <a:pt x="3801" y="144"/>
                  <a:pt x="3658" y="1"/>
                  <a:pt x="3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图片 8" descr="图表, 散点图&#10;&#10;已自动生成说明">
            <a:extLst>
              <a:ext uri="{FF2B5EF4-FFF2-40B4-BE49-F238E27FC236}">
                <a16:creationId xmlns:a16="http://schemas.microsoft.com/office/drawing/2014/main" id="{27174978-1679-28C6-8111-F88BBE4AACFD}"/>
              </a:ext>
            </a:extLst>
          </p:cNvPr>
          <p:cNvPicPr>
            <a:picLocks noChangeAspect="1"/>
          </p:cNvPicPr>
          <p:nvPr/>
        </p:nvPicPr>
        <p:blipFill>
          <a:blip r:embed="rId4"/>
          <a:stretch>
            <a:fillRect/>
          </a:stretch>
        </p:blipFill>
        <p:spPr>
          <a:xfrm>
            <a:off x="3416604" y="1720799"/>
            <a:ext cx="2135530" cy="1550308"/>
          </a:xfrm>
          <a:prstGeom prst="rect">
            <a:avLst/>
          </a:prstGeom>
        </p:spPr>
      </p:pic>
    </p:spTree>
    <p:extLst>
      <p:ext uri="{BB962C8B-B14F-4D97-AF65-F5344CB8AC3E}">
        <p14:creationId xmlns:p14="http://schemas.microsoft.com/office/powerpoint/2010/main" val="1158277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grpSp>
        <p:nvGrpSpPr>
          <p:cNvPr id="1271" name="Google Shape;1271;p43"/>
          <p:cNvGrpSpPr/>
          <p:nvPr/>
        </p:nvGrpSpPr>
        <p:grpSpPr>
          <a:xfrm>
            <a:off x="1192931" y="465829"/>
            <a:ext cx="896605" cy="214346"/>
            <a:chOff x="1192931" y="491429"/>
            <a:chExt cx="896605" cy="214346"/>
          </a:xfrm>
        </p:grpSpPr>
        <p:sp>
          <p:nvSpPr>
            <p:cNvPr id="1272" name="Google Shape;1272;p43"/>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3"/>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3"/>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3"/>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3"/>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3"/>
          <p:cNvGrpSpPr/>
          <p:nvPr/>
        </p:nvGrpSpPr>
        <p:grpSpPr>
          <a:xfrm>
            <a:off x="2266950" y="561950"/>
            <a:ext cx="5682325" cy="62400"/>
            <a:chOff x="2266950" y="561950"/>
            <a:chExt cx="5682325" cy="62400"/>
          </a:xfrm>
        </p:grpSpPr>
        <p:sp>
          <p:nvSpPr>
            <p:cNvPr id="1280" name="Google Shape;1280;p43"/>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3"/>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3"/>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3"/>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3"/>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3"/>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3"/>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3"/>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3"/>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3"/>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3"/>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3"/>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43"/>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43"/>
          <p:cNvGrpSpPr/>
          <p:nvPr/>
        </p:nvGrpSpPr>
        <p:grpSpPr>
          <a:xfrm>
            <a:off x="624714" y="381177"/>
            <a:ext cx="470629" cy="435824"/>
            <a:chOff x="431275" y="-2657275"/>
            <a:chExt cx="1086150" cy="1005825"/>
          </a:xfrm>
        </p:grpSpPr>
        <p:sp>
          <p:nvSpPr>
            <p:cNvPr id="1321" name="Google Shape;1321;p43"/>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43"/>
            <p:cNvGrpSpPr/>
            <p:nvPr/>
          </p:nvGrpSpPr>
          <p:grpSpPr>
            <a:xfrm>
              <a:off x="431275" y="-2657275"/>
              <a:ext cx="1086150" cy="1005825"/>
              <a:chOff x="431275" y="-2657275"/>
              <a:chExt cx="1086150" cy="1005825"/>
            </a:xfrm>
          </p:grpSpPr>
          <p:sp>
            <p:nvSpPr>
              <p:cNvPr id="1323" name="Google Shape;1323;p43"/>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Google Shape;1264;p43">
            <a:extLst>
              <a:ext uri="{FF2B5EF4-FFF2-40B4-BE49-F238E27FC236}">
                <a16:creationId xmlns:a16="http://schemas.microsoft.com/office/drawing/2014/main" id="{882EC148-945B-504C-2259-68065F499D1A}"/>
              </a:ext>
            </a:extLst>
          </p:cNvPr>
          <p:cNvSpPr txBox="1">
            <a:spLocks/>
          </p:cNvSpPr>
          <p:nvPr/>
        </p:nvSpPr>
        <p:spPr>
          <a:xfrm>
            <a:off x="555098" y="906053"/>
            <a:ext cx="5917677" cy="661087"/>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50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r>
              <a:rPr lang="en-US" sz="2800"/>
              <a:t>Impact of </a:t>
            </a:r>
            <a:r>
              <a:rPr lang="en-US" sz="2800" err="1"/>
              <a:t>Temp_Diff</a:t>
            </a:r>
            <a:r>
              <a:rPr lang="en-US" sz="2800"/>
              <a:t> on Flight Delays</a:t>
            </a:r>
            <a:endParaRPr lang="en-US"/>
          </a:p>
        </p:txBody>
      </p:sp>
      <p:sp>
        <p:nvSpPr>
          <p:cNvPr id="10" name="Google Shape;1266;p43">
            <a:extLst>
              <a:ext uri="{FF2B5EF4-FFF2-40B4-BE49-F238E27FC236}">
                <a16:creationId xmlns:a16="http://schemas.microsoft.com/office/drawing/2014/main" id="{BADA554F-C0CD-4C6A-415F-D9501B20779C}"/>
              </a:ext>
            </a:extLst>
          </p:cNvPr>
          <p:cNvSpPr txBox="1">
            <a:spLocks/>
          </p:cNvSpPr>
          <p:nvPr/>
        </p:nvSpPr>
        <p:spPr>
          <a:xfrm>
            <a:off x="5662900" y="1903253"/>
            <a:ext cx="2715634" cy="1573015"/>
          </a:xfrm>
          <a:prstGeom prst="rect">
            <a:avLst/>
          </a:prstGeom>
          <a:solidFill>
            <a:schemeClr val="accent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85000"/>
              </a:lnSpc>
              <a:spcBef>
                <a:spcPts val="0"/>
              </a:spcBef>
              <a:spcAft>
                <a:spcPts val="0"/>
              </a:spcAft>
              <a:buClr>
                <a:schemeClr val="dk1"/>
              </a:buClr>
              <a:buSzPts val="1400"/>
              <a:buFont typeface="Cutive Mono"/>
              <a:buNone/>
              <a:defRPr sz="1400" b="1" i="0" u="none" strike="noStrike" cap="none">
                <a:solidFill>
                  <a:schemeClr val="dk1"/>
                </a:solidFill>
                <a:latin typeface="Cutive Mono"/>
                <a:ea typeface="Cutive Mono"/>
                <a:cs typeface="Cutive Mono"/>
                <a:sym typeface="Cutive Mono"/>
              </a:defRPr>
            </a:lvl1pPr>
            <a:lvl2pPr marL="914400" marR="0" lvl="1" indent="-317500" algn="ctr" rtl="0">
              <a:lnSpc>
                <a:spcPct val="100000"/>
              </a:lnSpc>
              <a:spcBef>
                <a:spcPts val="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2pPr>
            <a:lvl3pPr marL="1371600" marR="0" lvl="2"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3pPr>
            <a:lvl4pPr marL="1828800" marR="0" lvl="3"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4pPr>
            <a:lvl5pPr marL="2286000" marR="0" lvl="4"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5pPr>
            <a:lvl6pPr marL="2743200" marR="0" lvl="5"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6pPr>
            <a:lvl7pPr marL="3200400" marR="0" lvl="6"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7pPr>
            <a:lvl8pPr marL="3657600" marR="0" lvl="7"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8pPr>
            <a:lvl9pPr marL="4114800" marR="0" lvl="8" indent="-317500" algn="ctr" rtl="0">
              <a:lnSpc>
                <a:spcPct val="100000"/>
              </a:lnSpc>
              <a:spcBef>
                <a:spcPts val="1600"/>
              </a:spcBef>
              <a:spcAft>
                <a:spcPts val="160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9pPr>
          </a:lstStyle>
          <a:p>
            <a:pPr marL="171450" indent="-171450">
              <a:buFont typeface="Arial" panose="020B0604020202020204" pitchFamily="34" charset="0"/>
              <a:buChar char="•"/>
            </a:pPr>
            <a:r>
              <a:rPr lang="en-SG" sz="1200"/>
              <a:t>Negative </a:t>
            </a:r>
            <a:r>
              <a:rPr lang="en-SG" sz="1200" err="1"/>
              <a:t>Temp_diff</a:t>
            </a:r>
            <a:r>
              <a:rPr lang="en-SG" sz="1200"/>
              <a:t> is outliers where </a:t>
            </a:r>
            <a:r>
              <a:rPr lang="en-SG" sz="1200" err="1"/>
              <a:t>Htemp</a:t>
            </a:r>
            <a:r>
              <a:rPr lang="en-SG" sz="1200"/>
              <a:t> is lower than </a:t>
            </a:r>
            <a:r>
              <a:rPr lang="en-SG" sz="1200" err="1"/>
              <a:t>LTemp</a:t>
            </a:r>
            <a:endParaRPr lang="en-SG" sz="1200"/>
          </a:p>
          <a:p>
            <a:pPr marL="285750" indent="-285750">
              <a:buFont typeface="Arial" panose="020B0604020202020204" pitchFamily="34" charset="0"/>
              <a:buChar char="•"/>
            </a:pPr>
            <a:endParaRPr lang="en-SG" sz="1200"/>
          </a:p>
          <a:p>
            <a:pPr marL="171450" indent="-171450">
              <a:buFont typeface="Arial" panose="020B0604020202020204" pitchFamily="34" charset="0"/>
              <a:buChar char="•"/>
            </a:pPr>
            <a:r>
              <a:rPr lang="en-SG" sz="1200"/>
              <a:t>These outliers are removed in modelling</a:t>
            </a:r>
          </a:p>
          <a:p>
            <a:pPr marL="171450" indent="-171450">
              <a:buFont typeface="Arial" panose="020B0604020202020204" pitchFamily="34" charset="0"/>
              <a:buChar char="•"/>
            </a:pPr>
            <a:endParaRPr lang="en-SG" sz="1200"/>
          </a:p>
          <a:p>
            <a:pPr marL="171450" indent="-171450">
              <a:buFont typeface="Arial" panose="020B0604020202020204" pitchFamily="34" charset="0"/>
              <a:buChar char="•"/>
            </a:pPr>
            <a:endParaRPr lang="en-SG" sz="1200"/>
          </a:p>
          <a:p>
            <a:pPr marL="285750" indent="-285750">
              <a:buFont typeface="Arial" panose="020B0604020202020204" pitchFamily="34" charset="0"/>
              <a:buChar char="•"/>
            </a:pPr>
            <a:endParaRPr lang="en-SG" sz="1200"/>
          </a:p>
          <a:p>
            <a:pPr marL="285750" indent="-285750">
              <a:buFont typeface="Arial" panose="020B0604020202020204" pitchFamily="34" charset="0"/>
              <a:buChar char="•"/>
            </a:pPr>
            <a:endParaRPr lang="en-SG" sz="1200"/>
          </a:p>
        </p:txBody>
      </p:sp>
      <p:pic>
        <p:nvPicPr>
          <p:cNvPr id="2" name="Picture 1">
            <a:extLst>
              <a:ext uri="{FF2B5EF4-FFF2-40B4-BE49-F238E27FC236}">
                <a16:creationId xmlns:a16="http://schemas.microsoft.com/office/drawing/2014/main" id="{DDB1BA65-D312-F8BA-77DF-76CBD7A098A0}"/>
              </a:ext>
            </a:extLst>
          </p:cNvPr>
          <p:cNvPicPr>
            <a:picLocks noChangeAspect="1"/>
          </p:cNvPicPr>
          <p:nvPr/>
        </p:nvPicPr>
        <p:blipFill>
          <a:blip r:embed="rId3"/>
          <a:stretch>
            <a:fillRect/>
          </a:stretch>
        </p:blipFill>
        <p:spPr>
          <a:xfrm>
            <a:off x="685800" y="1522022"/>
            <a:ext cx="4829450" cy="3104646"/>
          </a:xfrm>
          <a:prstGeom prst="rect">
            <a:avLst/>
          </a:prstGeom>
        </p:spPr>
      </p:pic>
      <p:sp>
        <p:nvSpPr>
          <p:cNvPr id="4" name="Google Shape;1333;p43">
            <a:extLst>
              <a:ext uri="{FF2B5EF4-FFF2-40B4-BE49-F238E27FC236}">
                <a16:creationId xmlns:a16="http://schemas.microsoft.com/office/drawing/2014/main" id="{A23DBDE8-3372-C7B3-DE5D-32F0A796A316}"/>
              </a:ext>
            </a:extLst>
          </p:cNvPr>
          <p:cNvSpPr/>
          <p:nvPr/>
        </p:nvSpPr>
        <p:spPr>
          <a:xfrm rot="20690873">
            <a:off x="7943269" y="3305927"/>
            <a:ext cx="646883" cy="340679"/>
          </a:xfrm>
          <a:custGeom>
            <a:avLst/>
            <a:gdLst/>
            <a:ahLst/>
            <a:cxnLst/>
            <a:rect l="l" t="t" r="r" b="b"/>
            <a:pathLst>
              <a:path w="10742" h="5657" extrusionOk="0">
                <a:moveTo>
                  <a:pt x="1607" y="1250"/>
                </a:moveTo>
                <a:cubicBezTo>
                  <a:pt x="1428" y="1250"/>
                  <a:pt x="1303" y="1375"/>
                  <a:pt x="1285" y="1535"/>
                </a:cubicBezTo>
                <a:cubicBezTo>
                  <a:pt x="1250" y="1714"/>
                  <a:pt x="1410" y="1874"/>
                  <a:pt x="1589" y="1874"/>
                </a:cubicBezTo>
                <a:lnTo>
                  <a:pt x="2838" y="1874"/>
                </a:lnTo>
                <a:cubicBezTo>
                  <a:pt x="2998" y="1874"/>
                  <a:pt x="3141" y="1767"/>
                  <a:pt x="3159" y="1607"/>
                </a:cubicBezTo>
                <a:cubicBezTo>
                  <a:pt x="3177" y="1410"/>
                  <a:pt x="3034" y="1250"/>
                  <a:pt x="2856" y="1250"/>
                </a:cubicBezTo>
                <a:close/>
                <a:moveTo>
                  <a:pt x="1607" y="2517"/>
                </a:moveTo>
                <a:cubicBezTo>
                  <a:pt x="1428" y="2517"/>
                  <a:pt x="1303" y="2624"/>
                  <a:pt x="1285" y="2784"/>
                </a:cubicBezTo>
                <a:cubicBezTo>
                  <a:pt x="1250" y="2981"/>
                  <a:pt x="1410" y="3141"/>
                  <a:pt x="1589" y="3141"/>
                </a:cubicBezTo>
                <a:lnTo>
                  <a:pt x="2838" y="3141"/>
                </a:lnTo>
                <a:cubicBezTo>
                  <a:pt x="2998" y="3141"/>
                  <a:pt x="3141" y="3016"/>
                  <a:pt x="3159" y="2856"/>
                </a:cubicBezTo>
                <a:cubicBezTo>
                  <a:pt x="3177" y="2677"/>
                  <a:pt x="3034" y="2517"/>
                  <a:pt x="2856" y="2517"/>
                </a:cubicBezTo>
                <a:close/>
                <a:moveTo>
                  <a:pt x="4124" y="1887"/>
                </a:moveTo>
                <a:cubicBezTo>
                  <a:pt x="4106" y="1887"/>
                  <a:pt x="4087" y="1889"/>
                  <a:pt x="4069" y="1892"/>
                </a:cubicBezTo>
                <a:cubicBezTo>
                  <a:pt x="3908" y="1892"/>
                  <a:pt x="3801" y="2035"/>
                  <a:pt x="3801" y="2195"/>
                </a:cubicBezTo>
                <a:lnTo>
                  <a:pt x="3801" y="3444"/>
                </a:lnTo>
                <a:cubicBezTo>
                  <a:pt x="3801" y="3605"/>
                  <a:pt x="3908" y="3748"/>
                  <a:pt x="4069" y="3766"/>
                </a:cubicBezTo>
                <a:cubicBezTo>
                  <a:pt x="4080" y="3767"/>
                  <a:pt x="4091" y="3767"/>
                  <a:pt x="4102" y="3767"/>
                </a:cubicBezTo>
                <a:cubicBezTo>
                  <a:pt x="4283" y="3767"/>
                  <a:pt x="4426" y="3631"/>
                  <a:pt x="4426" y="3462"/>
                </a:cubicBezTo>
                <a:lnTo>
                  <a:pt x="4426" y="2195"/>
                </a:lnTo>
                <a:cubicBezTo>
                  <a:pt x="4426" y="2034"/>
                  <a:pt x="4294" y="1887"/>
                  <a:pt x="4124" y="1887"/>
                </a:cubicBezTo>
                <a:close/>
                <a:moveTo>
                  <a:pt x="5673" y="1875"/>
                </a:moveTo>
                <a:cubicBezTo>
                  <a:pt x="5639" y="1875"/>
                  <a:pt x="5603" y="1880"/>
                  <a:pt x="5568" y="1892"/>
                </a:cubicBezTo>
                <a:cubicBezTo>
                  <a:pt x="5389" y="1964"/>
                  <a:pt x="5318" y="2178"/>
                  <a:pt x="5407" y="2338"/>
                </a:cubicBezTo>
                <a:lnTo>
                  <a:pt x="5710" y="2963"/>
                </a:lnTo>
                <a:cubicBezTo>
                  <a:pt x="5764" y="3070"/>
                  <a:pt x="5871" y="3141"/>
                  <a:pt x="5996" y="3141"/>
                </a:cubicBezTo>
                <a:lnTo>
                  <a:pt x="7120" y="3141"/>
                </a:lnTo>
                <a:lnTo>
                  <a:pt x="6406" y="3855"/>
                </a:lnTo>
                <a:cubicBezTo>
                  <a:pt x="6299" y="3962"/>
                  <a:pt x="6281" y="4158"/>
                  <a:pt x="6388" y="4283"/>
                </a:cubicBezTo>
                <a:cubicBezTo>
                  <a:pt x="6445" y="4359"/>
                  <a:pt x="6532" y="4399"/>
                  <a:pt x="6623" y="4399"/>
                </a:cubicBezTo>
                <a:cubicBezTo>
                  <a:pt x="6703" y="4399"/>
                  <a:pt x="6785" y="4368"/>
                  <a:pt x="6852" y="4301"/>
                </a:cubicBezTo>
                <a:lnTo>
                  <a:pt x="8012" y="3141"/>
                </a:lnTo>
                <a:lnTo>
                  <a:pt x="9136" y="3141"/>
                </a:lnTo>
                <a:cubicBezTo>
                  <a:pt x="9297" y="3141"/>
                  <a:pt x="9439" y="3016"/>
                  <a:pt x="9457" y="2856"/>
                </a:cubicBezTo>
                <a:cubicBezTo>
                  <a:pt x="9475" y="2677"/>
                  <a:pt x="9332" y="2517"/>
                  <a:pt x="9136" y="2517"/>
                </a:cubicBezTo>
                <a:lnTo>
                  <a:pt x="6192" y="2517"/>
                </a:lnTo>
                <a:lnTo>
                  <a:pt x="5960" y="2071"/>
                </a:lnTo>
                <a:cubicBezTo>
                  <a:pt x="5905" y="1946"/>
                  <a:pt x="5795" y="1875"/>
                  <a:pt x="5673" y="1875"/>
                </a:cubicBezTo>
                <a:close/>
                <a:moveTo>
                  <a:pt x="1607" y="3766"/>
                </a:moveTo>
                <a:cubicBezTo>
                  <a:pt x="1428" y="3766"/>
                  <a:pt x="1303" y="3891"/>
                  <a:pt x="1285" y="4051"/>
                </a:cubicBezTo>
                <a:cubicBezTo>
                  <a:pt x="1250" y="4247"/>
                  <a:pt x="1410" y="4408"/>
                  <a:pt x="1589" y="4408"/>
                </a:cubicBezTo>
                <a:lnTo>
                  <a:pt x="2838" y="4408"/>
                </a:lnTo>
                <a:cubicBezTo>
                  <a:pt x="2998" y="4408"/>
                  <a:pt x="3141" y="4283"/>
                  <a:pt x="3159" y="4122"/>
                </a:cubicBezTo>
                <a:cubicBezTo>
                  <a:pt x="3177" y="3926"/>
                  <a:pt x="3034" y="3766"/>
                  <a:pt x="2856" y="3766"/>
                </a:cubicBezTo>
                <a:close/>
                <a:moveTo>
                  <a:pt x="10118" y="625"/>
                </a:moveTo>
                <a:lnTo>
                  <a:pt x="10118" y="5032"/>
                </a:lnTo>
                <a:lnTo>
                  <a:pt x="4997" y="5032"/>
                </a:lnTo>
                <a:cubicBezTo>
                  <a:pt x="4872" y="4658"/>
                  <a:pt x="4515" y="4408"/>
                  <a:pt x="4105" y="4408"/>
                </a:cubicBezTo>
                <a:cubicBezTo>
                  <a:pt x="3694" y="4408"/>
                  <a:pt x="3355" y="4658"/>
                  <a:pt x="3212" y="5032"/>
                </a:cubicBezTo>
                <a:lnTo>
                  <a:pt x="625" y="5032"/>
                </a:lnTo>
                <a:lnTo>
                  <a:pt x="625" y="625"/>
                </a:lnTo>
                <a:lnTo>
                  <a:pt x="3212" y="625"/>
                </a:lnTo>
                <a:cubicBezTo>
                  <a:pt x="3355" y="982"/>
                  <a:pt x="3694" y="1250"/>
                  <a:pt x="4105" y="1250"/>
                </a:cubicBezTo>
                <a:cubicBezTo>
                  <a:pt x="4515" y="1250"/>
                  <a:pt x="4872" y="982"/>
                  <a:pt x="4997" y="625"/>
                </a:cubicBezTo>
                <a:close/>
                <a:moveTo>
                  <a:pt x="304" y="1"/>
                </a:moveTo>
                <a:cubicBezTo>
                  <a:pt x="143" y="1"/>
                  <a:pt x="1" y="126"/>
                  <a:pt x="1" y="304"/>
                </a:cubicBezTo>
                <a:lnTo>
                  <a:pt x="1" y="5354"/>
                </a:lnTo>
                <a:cubicBezTo>
                  <a:pt x="1" y="5514"/>
                  <a:pt x="143" y="5657"/>
                  <a:pt x="304" y="5657"/>
                </a:cubicBezTo>
                <a:lnTo>
                  <a:pt x="3480" y="5657"/>
                </a:lnTo>
                <a:cubicBezTo>
                  <a:pt x="3658" y="5657"/>
                  <a:pt x="3801" y="5514"/>
                  <a:pt x="3801" y="5354"/>
                </a:cubicBezTo>
                <a:cubicBezTo>
                  <a:pt x="3801" y="5166"/>
                  <a:pt x="3941" y="5025"/>
                  <a:pt x="4117" y="5025"/>
                </a:cubicBezTo>
                <a:cubicBezTo>
                  <a:pt x="4159" y="5025"/>
                  <a:pt x="4203" y="5033"/>
                  <a:pt x="4247" y="5050"/>
                </a:cubicBezTo>
                <a:cubicBezTo>
                  <a:pt x="4354" y="5104"/>
                  <a:pt x="4426" y="5229"/>
                  <a:pt x="4426" y="5336"/>
                </a:cubicBezTo>
                <a:cubicBezTo>
                  <a:pt x="4426" y="5514"/>
                  <a:pt x="4568" y="5657"/>
                  <a:pt x="4747" y="5657"/>
                </a:cubicBezTo>
                <a:lnTo>
                  <a:pt x="10439" y="5657"/>
                </a:lnTo>
                <a:cubicBezTo>
                  <a:pt x="10599" y="5657"/>
                  <a:pt x="10742" y="5514"/>
                  <a:pt x="10742" y="5354"/>
                </a:cubicBezTo>
                <a:lnTo>
                  <a:pt x="10742" y="304"/>
                </a:lnTo>
                <a:cubicBezTo>
                  <a:pt x="10742" y="126"/>
                  <a:pt x="10599" y="1"/>
                  <a:pt x="10439" y="1"/>
                </a:cubicBezTo>
                <a:lnTo>
                  <a:pt x="4729" y="1"/>
                </a:lnTo>
                <a:cubicBezTo>
                  <a:pt x="4568" y="1"/>
                  <a:pt x="4426" y="126"/>
                  <a:pt x="4426" y="304"/>
                </a:cubicBezTo>
                <a:cubicBezTo>
                  <a:pt x="4426" y="474"/>
                  <a:pt x="4291" y="622"/>
                  <a:pt x="4119" y="622"/>
                </a:cubicBezTo>
                <a:cubicBezTo>
                  <a:pt x="4074" y="622"/>
                  <a:pt x="4027" y="612"/>
                  <a:pt x="3980" y="590"/>
                </a:cubicBezTo>
                <a:cubicBezTo>
                  <a:pt x="3855" y="554"/>
                  <a:pt x="3801" y="429"/>
                  <a:pt x="3801" y="304"/>
                </a:cubicBezTo>
                <a:cubicBezTo>
                  <a:pt x="3801" y="144"/>
                  <a:pt x="3658" y="1"/>
                  <a:pt x="3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846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grpSp>
        <p:nvGrpSpPr>
          <p:cNvPr id="1271" name="Google Shape;1271;p43"/>
          <p:cNvGrpSpPr/>
          <p:nvPr/>
        </p:nvGrpSpPr>
        <p:grpSpPr>
          <a:xfrm>
            <a:off x="1192931" y="465829"/>
            <a:ext cx="896605" cy="214346"/>
            <a:chOff x="1192931" y="491429"/>
            <a:chExt cx="896605" cy="214346"/>
          </a:xfrm>
        </p:grpSpPr>
        <p:sp>
          <p:nvSpPr>
            <p:cNvPr id="1272" name="Google Shape;1272;p43"/>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3"/>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3"/>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3"/>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3"/>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3"/>
          <p:cNvGrpSpPr/>
          <p:nvPr/>
        </p:nvGrpSpPr>
        <p:grpSpPr>
          <a:xfrm>
            <a:off x="2266950" y="561950"/>
            <a:ext cx="5682325" cy="62400"/>
            <a:chOff x="2266950" y="561950"/>
            <a:chExt cx="5682325" cy="62400"/>
          </a:xfrm>
        </p:grpSpPr>
        <p:sp>
          <p:nvSpPr>
            <p:cNvPr id="1280" name="Google Shape;1280;p43"/>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3"/>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3"/>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3"/>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3"/>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3"/>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3"/>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3"/>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3"/>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3"/>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3"/>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3"/>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43"/>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43"/>
          <p:cNvGrpSpPr/>
          <p:nvPr/>
        </p:nvGrpSpPr>
        <p:grpSpPr>
          <a:xfrm>
            <a:off x="624714" y="381177"/>
            <a:ext cx="470629" cy="435824"/>
            <a:chOff x="431275" y="-2657275"/>
            <a:chExt cx="1086150" cy="1005825"/>
          </a:xfrm>
        </p:grpSpPr>
        <p:sp>
          <p:nvSpPr>
            <p:cNvPr id="1321" name="Google Shape;1321;p43"/>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43"/>
            <p:cNvGrpSpPr/>
            <p:nvPr/>
          </p:nvGrpSpPr>
          <p:grpSpPr>
            <a:xfrm>
              <a:off x="431275" y="-2657275"/>
              <a:ext cx="1086150" cy="1005825"/>
              <a:chOff x="431275" y="-2657275"/>
              <a:chExt cx="1086150" cy="1005825"/>
            </a:xfrm>
          </p:grpSpPr>
          <p:sp>
            <p:nvSpPr>
              <p:cNvPr id="1323" name="Google Shape;1323;p43"/>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Google Shape;1264;p43">
            <a:extLst>
              <a:ext uri="{FF2B5EF4-FFF2-40B4-BE49-F238E27FC236}">
                <a16:creationId xmlns:a16="http://schemas.microsoft.com/office/drawing/2014/main" id="{882EC148-945B-504C-2259-68065F499D1A}"/>
              </a:ext>
            </a:extLst>
          </p:cNvPr>
          <p:cNvSpPr txBox="1">
            <a:spLocks/>
          </p:cNvSpPr>
          <p:nvPr/>
        </p:nvSpPr>
        <p:spPr>
          <a:xfrm>
            <a:off x="555098" y="974304"/>
            <a:ext cx="7036477" cy="661087"/>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50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r>
              <a:rPr lang="en-US" sz="2800"/>
              <a:t>Correlation Heatmap on Independent Variables</a:t>
            </a:r>
            <a:endParaRPr lang="en-US"/>
          </a:p>
        </p:txBody>
      </p:sp>
      <p:sp>
        <p:nvSpPr>
          <p:cNvPr id="10" name="Google Shape;1266;p43">
            <a:extLst>
              <a:ext uri="{FF2B5EF4-FFF2-40B4-BE49-F238E27FC236}">
                <a16:creationId xmlns:a16="http://schemas.microsoft.com/office/drawing/2014/main" id="{BADA554F-C0CD-4C6A-415F-D9501B20779C}"/>
              </a:ext>
            </a:extLst>
          </p:cNvPr>
          <p:cNvSpPr txBox="1">
            <a:spLocks/>
          </p:cNvSpPr>
          <p:nvPr/>
        </p:nvSpPr>
        <p:spPr>
          <a:xfrm>
            <a:off x="4955850" y="1635391"/>
            <a:ext cx="3542337" cy="2817339"/>
          </a:xfrm>
          <a:prstGeom prst="rect">
            <a:avLst/>
          </a:prstGeom>
          <a:solidFill>
            <a:schemeClr val="accent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85000"/>
              </a:lnSpc>
              <a:spcBef>
                <a:spcPts val="0"/>
              </a:spcBef>
              <a:spcAft>
                <a:spcPts val="0"/>
              </a:spcAft>
              <a:buClr>
                <a:schemeClr val="dk1"/>
              </a:buClr>
              <a:buSzPts val="1400"/>
              <a:buFont typeface="Cutive Mono"/>
              <a:buNone/>
              <a:defRPr sz="1400" b="1" i="0" u="none" strike="noStrike" cap="none">
                <a:solidFill>
                  <a:schemeClr val="dk1"/>
                </a:solidFill>
                <a:latin typeface="Cutive Mono"/>
                <a:ea typeface="Cutive Mono"/>
                <a:cs typeface="Cutive Mono"/>
                <a:sym typeface="Cutive Mono"/>
              </a:defRPr>
            </a:lvl1pPr>
            <a:lvl2pPr marL="914400" marR="0" lvl="1" indent="-317500" algn="ctr" rtl="0">
              <a:lnSpc>
                <a:spcPct val="100000"/>
              </a:lnSpc>
              <a:spcBef>
                <a:spcPts val="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2pPr>
            <a:lvl3pPr marL="1371600" marR="0" lvl="2"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3pPr>
            <a:lvl4pPr marL="1828800" marR="0" lvl="3"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4pPr>
            <a:lvl5pPr marL="2286000" marR="0" lvl="4"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5pPr>
            <a:lvl6pPr marL="2743200" marR="0" lvl="5"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6pPr>
            <a:lvl7pPr marL="3200400" marR="0" lvl="6"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7pPr>
            <a:lvl8pPr marL="3657600" marR="0" lvl="7" indent="-317500" algn="ctr" rtl="0">
              <a:lnSpc>
                <a:spcPct val="100000"/>
              </a:lnSpc>
              <a:spcBef>
                <a:spcPts val="1600"/>
              </a:spcBef>
              <a:spcAft>
                <a:spcPts val="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8pPr>
            <a:lvl9pPr marL="4114800" marR="0" lvl="8" indent="-317500" algn="ctr" rtl="0">
              <a:lnSpc>
                <a:spcPct val="100000"/>
              </a:lnSpc>
              <a:spcBef>
                <a:spcPts val="1600"/>
              </a:spcBef>
              <a:spcAft>
                <a:spcPts val="1600"/>
              </a:spcAft>
              <a:buClr>
                <a:schemeClr val="dk1"/>
              </a:buClr>
              <a:buSzPts val="1400"/>
              <a:buFont typeface="Cutive Mono"/>
              <a:buNone/>
              <a:defRPr sz="1400" b="0" i="0" u="none" strike="noStrike" cap="none">
                <a:solidFill>
                  <a:schemeClr val="dk1"/>
                </a:solidFill>
                <a:latin typeface="Cutive Mono"/>
                <a:ea typeface="Cutive Mono"/>
                <a:cs typeface="Cutive Mono"/>
                <a:sym typeface="Cutive Mono"/>
              </a:defRPr>
            </a:lvl9pPr>
          </a:lstStyle>
          <a:p>
            <a:pPr marL="171450" indent="-171450">
              <a:buFont typeface="Arial" panose="020B0604020202020204" pitchFamily="34" charset="0"/>
              <a:buChar char="•"/>
            </a:pPr>
            <a:r>
              <a:rPr lang="en-SG"/>
              <a:t>Negative correlation in the correlation heatmap means there is a negative relationship or association between the variables being analysed.</a:t>
            </a:r>
          </a:p>
          <a:p>
            <a:pPr marL="0" indent="0"/>
            <a:endParaRPr lang="en-SG" sz="1200"/>
          </a:p>
          <a:p>
            <a:pPr marL="628650" lvl="1" indent="-171450" algn="l">
              <a:buFont typeface="Arial" panose="020B0604020202020204" pitchFamily="34" charset="0"/>
              <a:buChar char="•"/>
            </a:pPr>
            <a:r>
              <a:rPr lang="en-SG" sz="1100" err="1"/>
              <a:t>Temp_diff</a:t>
            </a:r>
            <a:r>
              <a:rPr lang="en-SG" sz="1100"/>
              <a:t> vs </a:t>
            </a:r>
            <a:r>
              <a:rPr lang="en-SG" sz="1100" err="1"/>
              <a:t>Delay_hours</a:t>
            </a:r>
            <a:r>
              <a:rPr lang="en-SG" sz="1100"/>
              <a:t>: -0.075</a:t>
            </a:r>
          </a:p>
          <a:p>
            <a:pPr marL="628650" lvl="1" indent="-171450" algn="l">
              <a:buFont typeface="Arial" panose="020B0604020202020204" pitchFamily="34" charset="0"/>
              <a:buChar char="•"/>
            </a:pPr>
            <a:r>
              <a:rPr lang="en-SG" sz="1100" err="1"/>
              <a:t>Longit</a:t>
            </a:r>
            <a:r>
              <a:rPr lang="en-SG" sz="1100"/>
              <a:t> vs </a:t>
            </a:r>
            <a:r>
              <a:rPr lang="en-SG" sz="1100" err="1"/>
              <a:t>Delay_hours</a:t>
            </a:r>
            <a:r>
              <a:rPr lang="en-SG" sz="1100"/>
              <a:t>: -0.043</a:t>
            </a:r>
          </a:p>
          <a:p>
            <a:pPr marL="628650" lvl="1" indent="-171450" algn="l">
              <a:buFont typeface="Arial" panose="020B0604020202020204" pitchFamily="34" charset="0"/>
              <a:buChar char="•"/>
            </a:pPr>
            <a:r>
              <a:rPr lang="en-SG" sz="1100" err="1"/>
              <a:t>TravelDis</a:t>
            </a:r>
            <a:r>
              <a:rPr lang="en-SG" sz="1100"/>
              <a:t> vs </a:t>
            </a:r>
            <a:r>
              <a:rPr lang="en-SG" sz="1100" err="1"/>
              <a:t>Delay_hours</a:t>
            </a:r>
            <a:r>
              <a:rPr lang="en-SG" sz="1100"/>
              <a:t>: -0.025</a:t>
            </a:r>
          </a:p>
          <a:p>
            <a:pPr marL="628650" lvl="1" indent="-171450" algn="l">
              <a:buFont typeface="Arial" panose="020B0604020202020204" pitchFamily="34" charset="0"/>
              <a:buChar char="•"/>
            </a:pPr>
            <a:r>
              <a:rPr lang="en-SG" sz="1100"/>
              <a:t>Clock vs </a:t>
            </a:r>
            <a:r>
              <a:rPr lang="en-SG" sz="1100" err="1"/>
              <a:t>Delay_hours</a:t>
            </a:r>
            <a:r>
              <a:rPr lang="en-SG" sz="1100"/>
              <a:t>: -0.019</a:t>
            </a:r>
          </a:p>
          <a:p>
            <a:pPr marL="457200" lvl="1" indent="0" algn="l"/>
            <a:endParaRPr lang="en-SG" sz="1200"/>
          </a:p>
          <a:p>
            <a:pPr marL="171450" indent="-171450">
              <a:buFont typeface="Arial" panose="020B0604020202020204" pitchFamily="34" charset="0"/>
              <a:buChar char="•"/>
            </a:pPr>
            <a:r>
              <a:rPr lang="en-SG"/>
              <a:t>Highest negative correlation between </a:t>
            </a:r>
            <a:r>
              <a:rPr lang="en-SG" err="1"/>
              <a:t>Temp_Diff</a:t>
            </a:r>
            <a:r>
              <a:rPr lang="en-SG"/>
              <a:t> and </a:t>
            </a:r>
            <a:r>
              <a:rPr lang="en-SG" err="1"/>
              <a:t>Delay_hours</a:t>
            </a:r>
            <a:r>
              <a:rPr lang="en-SG"/>
              <a:t>. </a:t>
            </a:r>
          </a:p>
          <a:p>
            <a:pPr marL="171450" indent="-171450">
              <a:buFont typeface="Arial" panose="020B0604020202020204" pitchFamily="34" charset="0"/>
              <a:buChar char="•"/>
            </a:pPr>
            <a:endParaRPr lang="en-SG"/>
          </a:p>
          <a:p>
            <a:pPr marL="171450" indent="-171450">
              <a:buFont typeface="Arial" panose="020B0604020202020204" pitchFamily="34" charset="0"/>
              <a:buChar char="•"/>
            </a:pPr>
            <a:endParaRPr lang="en-SG"/>
          </a:p>
          <a:p>
            <a:pPr marL="285750" indent="-285750">
              <a:buFont typeface="Arial" panose="020B0604020202020204" pitchFamily="34" charset="0"/>
              <a:buChar char="•"/>
            </a:pPr>
            <a:endParaRPr lang="en-SG"/>
          </a:p>
        </p:txBody>
      </p:sp>
      <p:pic>
        <p:nvPicPr>
          <p:cNvPr id="3" name="Picture 2">
            <a:extLst>
              <a:ext uri="{FF2B5EF4-FFF2-40B4-BE49-F238E27FC236}">
                <a16:creationId xmlns:a16="http://schemas.microsoft.com/office/drawing/2014/main" id="{42E69464-7BEE-A3E6-3728-821D827EC60A}"/>
              </a:ext>
            </a:extLst>
          </p:cNvPr>
          <p:cNvPicPr>
            <a:picLocks noChangeAspect="1"/>
          </p:cNvPicPr>
          <p:nvPr/>
        </p:nvPicPr>
        <p:blipFill>
          <a:blip r:embed="rId3"/>
          <a:stretch>
            <a:fillRect/>
          </a:stretch>
        </p:blipFill>
        <p:spPr>
          <a:xfrm>
            <a:off x="745417" y="1421483"/>
            <a:ext cx="3883933" cy="3383100"/>
          </a:xfrm>
          <a:prstGeom prst="rect">
            <a:avLst/>
          </a:prstGeom>
        </p:spPr>
      </p:pic>
    </p:spTree>
    <p:extLst>
      <p:ext uri="{BB962C8B-B14F-4D97-AF65-F5344CB8AC3E}">
        <p14:creationId xmlns:p14="http://schemas.microsoft.com/office/powerpoint/2010/main" val="17822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2"/>
          <p:cNvSpPr txBox="1">
            <a:spLocks noGrp="1"/>
          </p:cNvSpPr>
          <p:nvPr>
            <p:ph type="ctrTitle"/>
          </p:nvPr>
        </p:nvSpPr>
        <p:spPr>
          <a:xfrm>
            <a:off x="699900" y="1208125"/>
            <a:ext cx="5290164" cy="2329275"/>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sz="6600"/>
              <a:t>Data Processing</a:t>
            </a:r>
            <a:endParaRPr sz="6600"/>
          </a:p>
        </p:txBody>
      </p:sp>
      <p:grpSp>
        <p:nvGrpSpPr>
          <p:cNvPr id="1196" name="Google Shape;1196;p42"/>
          <p:cNvGrpSpPr/>
          <p:nvPr/>
        </p:nvGrpSpPr>
        <p:grpSpPr>
          <a:xfrm>
            <a:off x="699900" y="421100"/>
            <a:ext cx="1389637" cy="355999"/>
            <a:chOff x="699900" y="446700"/>
            <a:chExt cx="1389637" cy="355999"/>
          </a:xfrm>
        </p:grpSpPr>
        <p:sp>
          <p:nvSpPr>
            <p:cNvPr id="1197" name="Google Shape;1197;p42"/>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2"/>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2"/>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2"/>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2"/>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2"/>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2"/>
            <p:cNvSpPr/>
            <p:nvPr/>
          </p:nvSpPr>
          <p:spPr>
            <a:xfrm>
              <a:off x="733762" y="446700"/>
              <a:ext cx="356005" cy="355995"/>
            </a:xfrm>
            <a:custGeom>
              <a:avLst/>
              <a:gdLst/>
              <a:ahLst/>
              <a:cxnLst/>
              <a:rect l="l" t="t" r="r" b="b"/>
              <a:pathLst>
                <a:path w="36106" h="36105" extrusionOk="0">
                  <a:moveTo>
                    <a:pt x="18053" y="0"/>
                  </a:moveTo>
                  <a:cubicBezTo>
                    <a:pt x="8066" y="0"/>
                    <a:pt x="1" y="8097"/>
                    <a:pt x="1" y="18052"/>
                  </a:cubicBezTo>
                  <a:cubicBezTo>
                    <a:pt x="1" y="21266"/>
                    <a:pt x="852" y="24290"/>
                    <a:pt x="2332" y="26905"/>
                  </a:cubicBezTo>
                  <a:cubicBezTo>
                    <a:pt x="5388" y="32387"/>
                    <a:pt x="11280" y="36105"/>
                    <a:pt x="18053" y="36105"/>
                  </a:cubicBezTo>
                  <a:cubicBezTo>
                    <a:pt x="28009" y="36105"/>
                    <a:pt x="36106" y="28008"/>
                    <a:pt x="36106" y="18052"/>
                  </a:cubicBezTo>
                  <a:cubicBezTo>
                    <a:pt x="36106" y="11310"/>
                    <a:pt x="32388" y="5419"/>
                    <a:pt x="26906" y="2331"/>
                  </a:cubicBezTo>
                  <a:cubicBezTo>
                    <a:pt x="24291" y="851"/>
                    <a:pt x="21267" y="0"/>
                    <a:pt x="18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2"/>
            <p:cNvSpPr/>
            <p:nvPr/>
          </p:nvSpPr>
          <p:spPr>
            <a:xfrm>
              <a:off x="733762" y="446700"/>
              <a:ext cx="288287" cy="288277"/>
            </a:xfrm>
            <a:custGeom>
              <a:avLst/>
              <a:gdLst/>
              <a:ahLst/>
              <a:cxnLst/>
              <a:rect l="l" t="t" r="r" b="b"/>
              <a:pathLst>
                <a:path w="29238" h="29237" extrusionOk="0">
                  <a:moveTo>
                    <a:pt x="18053" y="0"/>
                  </a:moveTo>
                  <a:cubicBezTo>
                    <a:pt x="8066" y="0"/>
                    <a:pt x="1" y="8097"/>
                    <a:pt x="1" y="18052"/>
                  </a:cubicBezTo>
                  <a:cubicBezTo>
                    <a:pt x="1" y="21266"/>
                    <a:pt x="852" y="24290"/>
                    <a:pt x="2332" y="26905"/>
                  </a:cubicBezTo>
                  <a:cubicBezTo>
                    <a:pt x="4947" y="28386"/>
                    <a:pt x="7972" y="29237"/>
                    <a:pt x="11185" y="29237"/>
                  </a:cubicBezTo>
                  <a:cubicBezTo>
                    <a:pt x="21141" y="29237"/>
                    <a:pt x="29238" y="21140"/>
                    <a:pt x="29238" y="11184"/>
                  </a:cubicBezTo>
                  <a:cubicBezTo>
                    <a:pt x="29238" y="7971"/>
                    <a:pt x="28387" y="4946"/>
                    <a:pt x="26906" y="2331"/>
                  </a:cubicBezTo>
                  <a:cubicBezTo>
                    <a:pt x="24291" y="851"/>
                    <a:pt x="21267" y="0"/>
                    <a:pt x="18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2"/>
            <p:cNvSpPr/>
            <p:nvPr/>
          </p:nvSpPr>
          <p:spPr>
            <a:xfrm>
              <a:off x="699900" y="494229"/>
              <a:ext cx="416269" cy="308470"/>
            </a:xfrm>
            <a:custGeom>
              <a:avLst/>
              <a:gdLst/>
              <a:ahLst/>
              <a:cxnLst/>
              <a:rect l="l" t="t" r="r" b="b"/>
              <a:pathLst>
                <a:path w="42218" h="31285" extrusionOk="0">
                  <a:moveTo>
                    <a:pt x="42218" y="0"/>
                  </a:moveTo>
                  <a:cubicBezTo>
                    <a:pt x="6901" y="0"/>
                    <a:pt x="1" y="23913"/>
                    <a:pt x="1" y="23913"/>
                  </a:cubicBezTo>
                  <a:lnTo>
                    <a:pt x="6932" y="24259"/>
                  </a:lnTo>
                  <a:lnTo>
                    <a:pt x="11910" y="31285"/>
                  </a:lnTo>
                  <a:cubicBezTo>
                    <a:pt x="11910" y="31285"/>
                    <a:pt x="15627" y="9798"/>
                    <a:pt x="4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2"/>
            <p:cNvSpPr/>
            <p:nvPr/>
          </p:nvSpPr>
          <p:spPr>
            <a:xfrm>
              <a:off x="768255" y="494229"/>
              <a:ext cx="347920" cy="308470"/>
            </a:xfrm>
            <a:custGeom>
              <a:avLst/>
              <a:gdLst/>
              <a:ahLst/>
              <a:cxnLst/>
              <a:rect l="l" t="t" r="r" b="b"/>
              <a:pathLst>
                <a:path w="35286" h="31285" extrusionOk="0">
                  <a:moveTo>
                    <a:pt x="35286" y="0"/>
                  </a:moveTo>
                  <a:lnTo>
                    <a:pt x="35286" y="0"/>
                  </a:lnTo>
                  <a:cubicBezTo>
                    <a:pt x="6931" y="7404"/>
                    <a:pt x="0" y="24259"/>
                    <a:pt x="0" y="24259"/>
                  </a:cubicBezTo>
                  <a:lnTo>
                    <a:pt x="4978" y="31285"/>
                  </a:lnTo>
                  <a:cubicBezTo>
                    <a:pt x="4978" y="31285"/>
                    <a:pt x="8695" y="9798"/>
                    <a:pt x="35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2"/>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 name="Google Shape;1208;p42"/>
          <p:cNvSpPr txBox="1">
            <a:spLocks noGrp="1"/>
          </p:cNvSpPr>
          <p:nvPr>
            <p:ph type="ctrTitle"/>
          </p:nvPr>
        </p:nvSpPr>
        <p:spPr>
          <a:xfrm>
            <a:off x="6585550" y="397750"/>
            <a:ext cx="2176800" cy="4383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sz="2400">
                <a:solidFill>
                  <a:schemeClr val="lt1"/>
                </a:solidFill>
              </a:rPr>
              <a:t>BOARDING PASS</a:t>
            </a:r>
            <a:endParaRPr sz="2400">
              <a:solidFill>
                <a:schemeClr val="lt1"/>
              </a:solidFill>
            </a:endParaRPr>
          </a:p>
        </p:txBody>
      </p:sp>
      <p:grpSp>
        <p:nvGrpSpPr>
          <p:cNvPr id="1209" name="Google Shape;1209;p42"/>
          <p:cNvGrpSpPr/>
          <p:nvPr/>
        </p:nvGrpSpPr>
        <p:grpSpPr>
          <a:xfrm>
            <a:off x="2266950" y="561950"/>
            <a:ext cx="3458350" cy="62400"/>
            <a:chOff x="2266950" y="561950"/>
            <a:chExt cx="3458350" cy="62400"/>
          </a:xfrm>
        </p:grpSpPr>
        <p:sp>
          <p:nvSpPr>
            <p:cNvPr id="1210" name="Google Shape;1210;p42"/>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2"/>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2"/>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2"/>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2"/>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2"/>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2"/>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2"/>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2"/>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2"/>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2"/>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2"/>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2"/>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2"/>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2"/>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2"/>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2"/>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2"/>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2"/>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2"/>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2"/>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2"/>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2"/>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4" name="Google Shape;1234;p42"/>
          <p:cNvSpPr/>
          <p:nvPr/>
        </p:nvSpPr>
        <p:spPr>
          <a:xfrm>
            <a:off x="5846050"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42"/>
          <p:cNvGrpSpPr/>
          <p:nvPr/>
        </p:nvGrpSpPr>
        <p:grpSpPr>
          <a:xfrm>
            <a:off x="6736087" y="3753190"/>
            <a:ext cx="1875726" cy="943599"/>
            <a:chOff x="6762967" y="-1341310"/>
            <a:chExt cx="1875726" cy="943599"/>
          </a:xfrm>
        </p:grpSpPr>
        <p:sp>
          <p:nvSpPr>
            <p:cNvPr id="1236" name="Google Shape;1236;p42"/>
            <p:cNvSpPr/>
            <p:nvPr/>
          </p:nvSpPr>
          <p:spPr>
            <a:xfrm>
              <a:off x="8596791"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2"/>
            <p:cNvSpPr/>
            <p:nvPr/>
          </p:nvSpPr>
          <p:spPr>
            <a:xfrm>
              <a:off x="8387518" y="-1341310"/>
              <a:ext cx="99021" cy="943599"/>
            </a:xfrm>
            <a:custGeom>
              <a:avLst/>
              <a:gdLst/>
              <a:ahLst/>
              <a:cxnLst/>
              <a:rect l="l" t="t" r="r" b="b"/>
              <a:pathLst>
                <a:path w="820" h="7814" extrusionOk="0">
                  <a:moveTo>
                    <a:pt x="0" y="0"/>
                  </a:moveTo>
                  <a:lnTo>
                    <a:pt x="0" y="7814"/>
                  </a:lnTo>
                  <a:lnTo>
                    <a:pt x="820" y="7814"/>
                  </a:lnTo>
                  <a:lnTo>
                    <a:pt x="8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2"/>
            <p:cNvSpPr/>
            <p:nvPr/>
          </p:nvSpPr>
          <p:spPr>
            <a:xfrm>
              <a:off x="7314708" y="-1341310"/>
              <a:ext cx="99021" cy="943599"/>
            </a:xfrm>
            <a:custGeom>
              <a:avLst/>
              <a:gdLst/>
              <a:ahLst/>
              <a:cxnLst/>
              <a:rect l="l" t="t" r="r" b="b"/>
              <a:pathLst>
                <a:path w="820" h="7814" extrusionOk="0">
                  <a:moveTo>
                    <a:pt x="0" y="0"/>
                  </a:moveTo>
                  <a:lnTo>
                    <a:pt x="0" y="7814"/>
                  </a:lnTo>
                  <a:lnTo>
                    <a:pt x="819" y="7814"/>
                  </a:lnTo>
                  <a:lnTo>
                    <a:pt x="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2"/>
            <p:cNvSpPr/>
            <p:nvPr/>
          </p:nvSpPr>
          <p:spPr>
            <a:xfrm>
              <a:off x="7695095" y="-1341310"/>
              <a:ext cx="186570" cy="943599"/>
            </a:xfrm>
            <a:custGeom>
              <a:avLst/>
              <a:gdLst/>
              <a:ahLst/>
              <a:cxnLst/>
              <a:rect l="l" t="t" r="r" b="b"/>
              <a:pathLst>
                <a:path w="1545" h="7814" extrusionOk="0">
                  <a:moveTo>
                    <a:pt x="1" y="0"/>
                  </a:moveTo>
                  <a:lnTo>
                    <a:pt x="1" y="7814"/>
                  </a:lnTo>
                  <a:lnTo>
                    <a:pt x="1544" y="7814"/>
                  </a:lnTo>
                  <a:lnTo>
                    <a:pt x="1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2"/>
            <p:cNvSpPr/>
            <p:nvPr/>
          </p:nvSpPr>
          <p:spPr>
            <a:xfrm>
              <a:off x="8265795"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2"/>
            <p:cNvSpPr/>
            <p:nvPr/>
          </p:nvSpPr>
          <p:spPr>
            <a:xfrm>
              <a:off x="8170638"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2"/>
            <p:cNvSpPr/>
            <p:nvPr/>
          </p:nvSpPr>
          <p:spPr>
            <a:xfrm>
              <a:off x="8075481" y="-1341310"/>
              <a:ext cx="42024" cy="943599"/>
            </a:xfrm>
            <a:custGeom>
              <a:avLst/>
              <a:gdLst/>
              <a:ahLst/>
              <a:cxnLst/>
              <a:rect l="l" t="t" r="r" b="b"/>
              <a:pathLst>
                <a:path w="348" h="7814" extrusionOk="0">
                  <a:moveTo>
                    <a:pt x="1" y="0"/>
                  </a:moveTo>
                  <a:lnTo>
                    <a:pt x="1" y="7814"/>
                  </a:lnTo>
                  <a:lnTo>
                    <a:pt x="348" y="7814"/>
                  </a:ln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2"/>
            <p:cNvSpPr/>
            <p:nvPr/>
          </p:nvSpPr>
          <p:spPr>
            <a:xfrm>
              <a:off x="7980445" y="-1341310"/>
              <a:ext cx="38159" cy="943599"/>
            </a:xfrm>
            <a:custGeom>
              <a:avLst/>
              <a:gdLst/>
              <a:ahLst/>
              <a:cxnLst/>
              <a:rect l="l" t="t" r="r" b="b"/>
              <a:pathLst>
                <a:path w="316" h="7814" extrusionOk="0">
                  <a:moveTo>
                    <a:pt x="0" y="0"/>
                  </a:moveTo>
                  <a:lnTo>
                    <a:pt x="0" y="7814"/>
                  </a:lnTo>
                  <a:lnTo>
                    <a:pt x="315" y="7814"/>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2"/>
            <p:cNvSpPr/>
            <p:nvPr/>
          </p:nvSpPr>
          <p:spPr>
            <a:xfrm>
              <a:off x="7170041" y="-1341310"/>
              <a:ext cx="99021" cy="943599"/>
            </a:xfrm>
            <a:custGeom>
              <a:avLst/>
              <a:gdLst/>
              <a:ahLst/>
              <a:cxnLst/>
              <a:rect l="l" t="t" r="r" b="b"/>
              <a:pathLst>
                <a:path w="820" h="7814" extrusionOk="0">
                  <a:moveTo>
                    <a:pt x="1" y="0"/>
                  </a:moveTo>
                  <a:lnTo>
                    <a:pt x="1" y="7814"/>
                  </a:lnTo>
                  <a:lnTo>
                    <a:pt x="820" y="7814"/>
                  </a:lnTo>
                  <a:lnTo>
                    <a:pt x="8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2"/>
            <p:cNvSpPr/>
            <p:nvPr/>
          </p:nvSpPr>
          <p:spPr>
            <a:xfrm>
              <a:off x="7048317"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2"/>
            <p:cNvSpPr/>
            <p:nvPr/>
          </p:nvSpPr>
          <p:spPr>
            <a:xfrm>
              <a:off x="6953281"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2"/>
            <p:cNvSpPr/>
            <p:nvPr/>
          </p:nvSpPr>
          <p:spPr>
            <a:xfrm>
              <a:off x="6858124"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2"/>
            <p:cNvSpPr/>
            <p:nvPr/>
          </p:nvSpPr>
          <p:spPr>
            <a:xfrm>
              <a:off x="6762967"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2"/>
            <p:cNvSpPr/>
            <p:nvPr/>
          </p:nvSpPr>
          <p:spPr>
            <a:xfrm>
              <a:off x="7611410" y="-1341310"/>
              <a:ext cx="38159" cy="943599"/>
            </a:xfrm>
            <a:custGeom>
              <a:avLst/>
              <a:gdLst/>
              <a:ahLst/>
              <a:cxnLst/>
              <a:rect l="l" t="t" r="r" b="b"/>
              <a:pathLst>
                <a:path w="316" h="7814" extrusionOk="0">
                  <a:moveTo>
                    <a:pt x="0" y="0"/>
                  </a:moveTo>
                  <a:lnTo>
                    <a:pt x="0" y="7814"/>
                  </a:lnTo>
                  <a:lnTo>
                    <a:pt x="315" y="7814"/>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2"/>
            <p:cNvSpPr/>
            <p:nvPr/>
          </p:nvSpPr>
          <p:spPr>
            <a:xfrm>
              <a:off x="7512509"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42"/>
          <p:cNvSpPr txBox="1">
            <a:spLocks noGrp="1"/>
          </p:cNvSpPr>
          <p:nvPr>
            <p:ph type="ctrTitle"/>
          </p:nvPr>
        </p:nvSpPr>
        <p:spPr>
          <a:xfrm>
            <a:off x="6736075" y="988975"/>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400">
                <a:solidFill>
                  <a:schemeClr val="lt1"/>
                </a:solidFill>
              </a:rPr>
              <a:t>FLIGHT</a:t>
            </a:r>
            <a:endParaRPr sz="2400">
              <a:solidFill>
                <a:schemeClr val="lt1"/>
              </a:solidFill>
            </a:endParaRPr>
          </a:p>
        </p:txBody>
      </p:sp>
      <p:sp>
        <p:nvSpPr>
          <p:cNvPr id="1252" name="Google Shape;1252;p42"/>
          <p:cNvSpPr txBox="1">
            <a:spLocks noGrp="1"/>
          </p:cNvSpPr>
          <p:nvPr>
            <p:ph type="ctrTitle"/>
          </p:nvPr>
        </p:nvSpPr>
        <p:spPr>
          <a:xfrm>
            <a:off x="6736075" y="1884325"/>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400">
                <a:solidFill>
                  <a:schemeClr val="lt1"/>
                </a:solidFill>
              </a:rPr>
              <a:t>GATE</a:t>
            </a:r>
            <a:endParaRPr sz="2400">
              <a:solidFill>
                <a:schemeClr val="lt1"/>
              </a:solidFill>
            </a:endParaRPr>
          </a:p>
        </p:txBody>
      </p:sp>
      <p:sp>
        <p:nvSpPr>
          <p:cNvPr id="1253" name="Google Shape;1253;p42"/>
          <p:cNvSpPr txBox="1">
            <a:spLocks noGrp="1"/>
          </p:cNvSpPr>
          <p:nvPr>
            <p:ph type="ctrTitle"/>
          </p:nvPr>
        </p:nvSpPr>
        <p:spPr>
          <a:xfrm>
            <a:off x="6736075" y="2779675"/>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400">
                <a:solidFill>
                  <a:schemeClr val="lt1"/>
                </a:solidFill>
              </a:rPr>
              <a:t>SEAT</a:t>
            </a:r>
            <a:endParaRPr sz="2400">
              <a:solidFill>
                <a:schemeClr val="lt1"/>
              </a:solidFill>
            </a:endParaRPr>
          </a:p>
        </p:txBody>
      </p:sp>
      <p:sp>
        <p:nvSpPr>
          <p:cNvPr id="1254" name="Google Shape;1254;p42"/>
          <p:cNvSpPr txBox="1">
            <a:spLocks noGrp="1"/>
          </p:cNvSpPr>
          <p:nvPr>
            <p:ph type="ctrTitle"/>
          </p:nvPr>
        </p:nvSpPr>
        <p:spPr>
          <a:xfrm>
            <a:off x="6736075" y="1351075"/>
            <a:ext cx="1875600"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a:solidFill>
                  <a:schemeClr val="lt1"/>
                </a:solidFill>
                <a:latin typeface="Cutive Mono"/>
                <a:ea typeface="Cutive Mono"/>
                <a:cs typeface="Cutive Mono"/>
                <a:sym typeface="Cutive Mono"/>
              </a:rPr>
              <a:t>B345</a:t>
            </a:r>
            <a:endParaRPr sz="2400">
              <a:solidFill>
                <a:schemeClr val="lt1"/>
              </a:solidFill>
              <a:latin typeface="Cutive Mono"/>
              <a:ea typeface="Cutive Mono"/>
              <a:cs typeface="Cutive Mono"/>
              <a:sym typeface="Cutive Mono"/>
            </a:endParaRPr>
          </a:p>
        </p:txBody>
      </p:sp>
      <p:sp>
        <p:nvSpPr>
          <p:cNvPr id="1255" name="Google Shape;1255;p42"/>
          <p:cNvSpPr txBox="1">
            <a:spLocks noGrp="1"/>
          </p:cNvSpPr>
          <p:nvPr>
            <p:ph type="ctrTitle"/>
          </p:nvPr>
        </p:nvSpPr>
        <p:spPr>
          <a:xfrm>
            <a:off x="6736075" y="2227675"/>
            <a:ext cx="1875600"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a:solidFill>
                  <a:schemeClr val="lt1"/>
                </a:solidFill>
                <a:latin typeface="Cutive Mono"/>
                <a:ea typeface="Cutive Mono"/>
                <a:cs typeface="Cutive Mono"/>
                <a:sym typeface="Cutive Mono"/>
              </a:rPr>
              <a:t>D8</a:t>
            </a:r>
            <a:endParaRPr sz="2400">
              <a:solidFill>
                <a:schemeClr val="lt1"/>
              </a:solidFill>
              <a:latin typeface="Cutive Mono"/>
              <a:ea typeface="Cutive Mono"/>
              <a:cs typeface="Cutive Mono"/>
              <a:sym typeface="Cutive Mono"/>
            </a:endParaRPr>
          </a:p>
        </p:txBody>
      </p:sp>
      <p:sp>
        <p:nvSpPr>
          <p:cNvPr id="1256" name="Google Shape;1256;p42"/>
          <p:cNvSpPr txBox="1">
            <a:spLocks noGrp="1"/>
          </p:cNvSpPr>
          <p:nvPr>
            <p:ph type="ctrTitle"/>
          </p:nvPr>
        </p:nvSpPr>
        <p:spPr>
          <a:xfrm>
            <a:off x="6736075" y="3104275"/>
            <a:ext cx="1875600"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a:solidFill>
                  <a:schemeClr val="lt1"/>
                </a:solidFill>
                <a:latin typeface="Cutive Mono"/>
                <a:ea typeface="Cutive Mono"/>
                <a:cs typeface="Cutive Mono"/>
                <a:sym typeface="Cutive Mono"/>
              </a:rPr>
              <a:t>29E</a:t>
            </a:r>
            <a:endParaRPr sz="2400">
              <a:solidFill>
                <a:schemeClr val="lt1"/>
              </a:solidFill>
              <a:latin typeface="Cutive Mono"/>
              <a:ea typeface="Cutive Mono"/>
              <a:cs typeface="Cutive Mono"/>
              <a:sym typeface="Cutive Mono"/>
            </a:endParaRPr>
          </a:p>
        </p:txBody>
      </p:sp>
    </p:spTree>
    <p:extLst>
      <p:ext uri="{BB962C8B-B14F-4D97-AF65-F5344CB8AC3E}">
        <p14:creationId xmlns:p14="http://schemas.microsoft.com/office/powerpoint/2010/main" val="3163486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pic>
        <p:nvPicPr>
          <p:cNvPr id="829" name="Google Shape;829;p37"/>
          <p:cNvPicPr preferRelativeResize="0"/>
          <p:nvPr/>
        </p:nvPicPr>
        <p:blipFill rotWithShape="1">
          <a:blip r:embed="rId3">
            <a:alphaModFix/>
          </a:blip>
          <a:srcRect l="16195" t="-15061" r="43666"/>
          <a:stretch/>
        </p:blipFill>
        <p:spPr>
          <a:xfrm>
            <a:off x="6468500" y="261325"/>
            <a:ext cx="2415000" cy="4621200"/>
          </a:xfrm>
          <a:prstGeom prst="roundRect">
            <a:avLst>
              <a:gd name="adj" fmla="val 9530"/>
            </a:avLst>
          </a:prstGeom>
          <a:noFill/>
          <a:ln>
            <a:noFill/>
          </a:ln>
        </p:spPr>
      </p:pic>
      <p:sp>
        <p:nvSpPr>
          <p:cNvPr id="831" name="Google Shape;831;p37"/>
          <p:cNvSpPr/>
          <p:nvPr/>
        </p:nvSpPr>
        <p:spPr>
          <a:xfrm rot="10800000">
            <a:off x="6469425" y="253950"/>
            <a:ext cx="2413800" cy="690300"/>
          </a:xfrm>
          <a:prstGeom prst="round2SameRect">
            <a:avLst>
              <a:gd name="adj1" fmla="val 0"/>
              <a:gd name="adj2" fmla="val 3439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32" name="Google Shape;832;p37"/>
          <p:cNvSpPr txBox="1">
            <a:spLocks noGrp="1"/>
          </p:cNvSpPr>
          <p:nvPr>
            <p:ph type="ctrTitle"/>
          </p:nvPr>
        </p:nvSpPr>
        <p:spPr>
          <a:xfrm>
            <a:off x="698817" y="1014683"/>
            <a:ext cx="5184300" cy="800100"/>
          </a:xfrm>
          <a:prstGeom prst="rect">
            <a:avLst/>
          </a:prstGeom>
        </p:spPr>
        <p:txBody>
          <a:bodyPr spcFirstLastPara="1" wrap="square" lIns="0" tIns="91425" rIns="91425" bIns="91425" anchor="t" anchorCtr="0">
            <a:noAutofit/>
          </a:bodyPr>
          <a:lstStyle/>
          <a:p>
            <a:pPr marL="0" marR="0" lvl="0" indent="0" algn="l" defTabSz="914400" rtl="0" eaLnBrk="1" fontAlgn="auto" latinLnBrk="0" hangingPunct="1">
              <a:lnSpc>
                <a:spcPct val="80000"/>
              </a:lnSpc>
              <a:spcBef>
                <a:spcPts val="0"/>
              </a:spcBef>
              <a:spcAft>
                <a:spcPts val="0"/>
              </a:spcAft>
              <a:buClr>
                <a:srgbClr val="191919"/>
              </a:buClr>
              <a:buSzPts val="5200"/>
              <a:buFont typeface="Barlow Semi Condensed SemiBold"/>
              <a:buNone/>
              <a:tabLst/>
              <a:defRPr/>
            </a:pPr>
            <a:r>
              <a:rPr lang="en" sz="3600"/>
              <a:t>Our Data is obtained from…</a:t>
            </a:r>
            <a:br>
              <a:rPr kumimoji="0" lang="en-SG" sz="3600" b="1" i="0" u="none" strike="noStrike" kern="0" cap="none" spc="0" normalizeH="0" baseline="0" noProof="0">
                <a:ln>
                  <a:noFill/>
                </a:ln>
                <a:solidFill>
                  <a:srgbClr val="231F20"/>
                </a:solidFill>
                <a:effectLst/>
                <a:uLnTx/>
                <a:uFillTx/>
                <a:latin typeface="Barlow Semi Condensed"/>
                <a:cs typeface="Barlow Semi Condensed"/>
                <a:sym typeface="Barlow Semi Condensed"/>
              </a:rPr>
            </a:br>
            <a:endParaRPr kumimoji="0" lang="en-SG" sz="3600" b="1" i="0" u="none" strike="noStrike" kern="0" cap="none" spc="0" normalizeH="0" baseline="0" noProof="0">
              <a:ln>
                <a:noFill/>
              </a:ln>
              <a:solidFill>
                <a:srgbClr val="231F20"/>
              </a:solidFill>
              <a:effectLst/>
              <a:uLnTx/>
              <a:uFillTx/>
              <a:latin typeface="Barlow Semi Condensed"/>
              <a:cs typeface="Barlow Semi Condensed"/>
              <a:sym typeface="Barlow Semi Condensed"/>
            </a:endParaRPr>
          </a:p>
        </p:txBody>
      </p:sp>
      <p:sp>
        <p:nvSpPr>
          <p:cNvPr id="833" name="Google Shape;833;p37"/>
          <p:cNvSpPr/>
          <p:nvPr/>
        </p:nvSpPr>
        <p:spPr>
          <a:xfrm>
            <a:off x="6762925" y="2165975"/>
            <a:ext cx="2125435" cy="2716674"/>
          </a:xfrm>
          <a:custGeom>
            <a:avLst/>
            <a:gdLst/>
            <a:ahLst/>
            <a:cxnLst/>
            <a:rect l="l" t="t" r="r" b="b"/>
            <a:pathLst>
              <a:path w="32167" h="41115" extrusionOk="0">
                <a:moveTo>
                  <a:pt x="32135" y="1"/>
                </a:moveTo>
                <a:lnTo>
                  <a:pt x="0" y="41114"/>
                </a:lnTo>
                <a:lnTo>
                  <a:pt x="12508" y="41114"/>
                </a:lnTo>
                <a:lnTo>
                  <a:pt x="32167" y="14335"/>
                </a:lnTo>
                <a:lnTo>
                  <a:pt x="32167" y="410"/>
                </a:lnTo>
                <a:cubicBezTo>
                  <a:pt x="32167" y="284"/>
                  <a:pt x="32135" y="127"/>
                  <a:pt x="32135" y="1"/>
                </a:cubicBezTo>
                <a:close/>
              </a:path>
            </a:pathLst>
          </a:custGeom>
          <a:solidFill>
            <a:schemeClr val="dk1">
              <a:alpha val="117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7"/>
          <p:cNvSpPr/>
          <p:nvPr/>
        </p:nvSpPr>
        <p:spPr>
          <a:xfrm>
            <a:off x="7453233" y="3052756"/>
            <a:ext cx="1430193" cy="1829881"/>
          </a:xfrm>
          <a:custGeom>
            <a:avLst/>
            <a:gdLst/>
            <a:ahLst/>
            <a:cxnLst/>
            <a:rect l="l" t="t" r="r" b="b"/>
            <a:pathLst>
              <a:path w="21645" h="27694" extrusionOk="0">
                <a:moveTo>
                  <a:pt x="21645" y="1"/>
                </a:moveTo>
                <a:lnTo>
                  <a:pt x="1" y="27693"/>
                </a:lnTo>
                <a:lnTo>
                  <a:pt x="12477" y="27693"/>
                </a:lnTo>
                <a:lnTo>
                  <a:pt x="21645" y="15217"/>
                </a:lnTo>
                <a:lnTo>
                  <a:pt x="21645" y="1"/>
                </a:lnTo>
                <a:close/>
              </a:path>
            </a:pathLst>
          </a:custGeom>
          <a:solidFill>
            <a:schemeClr val="dk1">
              <a:alpha val="27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7"/>
          <p:cNvSpPr/>
          <p:nvPr/>
        </p:nvSpPr>
        <p:spPr>
          <a:xfrm>
            <a:off x="8152086" y="3941652"/>
            <a:ext cx="734886" cy="940974"/>
          </a:xfrm>
          <a:custGeom>
            <a:avLst/>
            <a:gdLst/>
            <a:ahLst/>
            <a:cxnLst/>
            <a:rect l="l" t="t" r="r" b="b"/>
            <a:pathLst>
              <a:path w="11122" h="14241" extrusionOk="0">
                <a:moveTo>
                  <a:pt x="11121" y="0"/>
                </a:moveTo>
                <a:lnTo>
                  <a:pt x="0" y="14240"/>
                </a:lnTo>
                <a:lnTo>
                  <a:pt x="7750" y="14240"/>
                </a:lnTo>
                <a:cubicBezTo>
                  <a:pt x="9609" y="14240"/>
                  <a:pt x="11121" y="12728"/>
                  <a:pt x="11121" y="10838"/>
                </a:cubicBezTo>
                <a:lnTo>
                  <a:pt x="111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 name="Google Shape;836;p37"/>
          <p:cNvGrpSpPr/>
          <p:nvPr/>
        </p:nvGrpSpPr>
        <p:grpSpPr>
          <a:xfrm>
            <a:off x="1192931" y="465829"/>
            <a:ext cx="896605" cy="214346"/>
            <a:chOff x="1192931" y="491429"/>
            <a:chExt cx="896605" cy="214346"/>
          </a:xfrm>
        </p:grpSpPr>
        <p:sp>
          <p:nvSpPr>
            <p:cNvPr id="837" name="Google Shape;837;p37"/>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7"/>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7"/>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7"/>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7"/>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7"/>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7"/>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37"/>
          <p:cNvGrpSpPr/>
          <p:nvPr/>
        </p:nvGrpSpPr>
        <p:grpSpPr>
          <a:xfrm>
            <a:off x="2266950" y="561950"/>
            <a:ext cx="3458350" cy="62400"/>
            <a:chOff x="2266950" y="561950"/>
            <a:chExt cx="3458350" cy="62400"/>
          </a:xfrm>
        </p:grpSpPr>
        <p:sp>
          <p:nvSpPr>
            <p:cNvPr id="845" name="Google Shape;845;p37"/>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7"/>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7"/>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7"/>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7"/>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7"/>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7"/>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7"/>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7"/>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7"/>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7"/>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7"/>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7"/>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7"/>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7"/>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7"/>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7"/>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7"/>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7"/>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7"/>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7"/>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7"/>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7"/>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 name="Google Shape;869;p37"/>
          <p:cNvSpPr/>
          <p:nvPr/>
        </p:nvSpPr>
        <p:spPr>
          <a:xfrm>
            <a:off x="5846050"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37"/>
          <p:cNvGrpSpPr/>
          <p:nvPr/>
        </p:nvGrpSpPr>
        <p:grpSpPr>
          <a:xfrm>
            <a:off x="624714" y="381177"/>
            <a:ext cx="470629" cy="435824"/>
            <a:chOff x="431275" y="-2657275"/>
            <a:chExt cx="1086150" cy="1005825"/>
          </a:xfrm>
        </p:grpSpPr>
        <p:sp>
          <p:nvSpPr>
            <p:cNvPr id="871" name="Google Shape;871;p37"/>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37"/>
            <p:cNvGrpSpPr/>
            <p:nvPr/>
          </p:nvGrpSpPr>
          <p:grpSpPr>
            <a:xfrm>
              <a:off x="431275" y="-2657275"/>
              <a:ext cx="1086150" cy="1005825"/>
              <a:chOff x="431275" y="-2657275"/>
              <a:chExt cx="1086150" cy="1005825"/>
            </a:xfrm>
          </p:grpSpPr>
          <p:sp>
            <p:nvSpPr>
              <p:cNvPr id="873" name="Google Shape;873;p37"/>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7"/>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7"/>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9" name="Google Shape;879;p37"/>
          <p:cNvSpPr txBox="1">
            <a:spLocks noGrp="1"/>
          </p:cNvSpPr>
          <p:nvPr>
            <p:ph type="ctrTitle"/>
          </p:nvPr>
        </p:nvSpPr>
        <p:spPr>
          <a:xfrm>
            <a:off x="6587600" y="397750"/>
            <a:ext cx="2176800" cy="4383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sz="2400">
                <a:solidFill>
                  <a:schemeClr val="lt1"/>
                </a:solidFill>
              </a:rPr>
              <a:t>BOARDING PASS</a:t>
            </a:r>
            <a:endParaRPr sz="2400">
              <a:solidFill>
                <a:schemeClr val="lt1"/>
              </a:solidFill>
            </a:endParaRPr>
          </a:p>
        </p:txBody>
      </p:sp>
      <p:sp>
        <p:nvSpPr>
          <p:cNvPr id="881" name="Google Shape;881;p37"/>
          <p:cNvSpPr/>
          <p:nvPr/>
        </p:nvSpPr>
        <p:spPr>
          <a:xfrm>
            <a:off x="498457" y="3450867"/>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86;p38">
            <a:extLst>
              <a:ext uri="{FF2B5EF4-FFF2-40B4-BE49-F238E27FC236}">
                <a16:creationId xmlns:a16="http://schemas.microsoft.com/office/drawing/2014/main" id="{2C9C2FA0-2644-2463-8879-9AFF72EF782C}"/>
              </a:ext>
            </a:extLst>
          </p:cNvPr>
          <p:cNvSpPr txBox="1">
            <a:spLocks/>
          </p:cNvSpPr>
          <p:nvPr/>
        </p:nvSpPr>
        <p:spPr>
          <a:xfrm>
            <a:off x="536435" y="3937132"/>
            <a:ext cx="5563650" cy="627955"/>
          </a:xfrm>
          <a:prstGeom prst="rect">
            <a:avLst/>
          </a:prstGeom>
          <a:solidFill>
            <a:schemeClr val="accent5"/>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85000"/>
              </a:lnSpc>
              <a:spcBef>
                <a:spcPts val="0"/>
              </a:spcBef>
              <a:spcAft>
                <a:spcPts val="0"/>
              </a:spcAft>
              <a:buClr>
                <a:schemeClr val="dk1"/>
              </a:buClr>
              <a:buSzPts val="1400"/>
              <a:buFont typeface="Cutive Mono"/>
              <a:buChar char="●"/>
              <a:defRPr sz="1600" b="1" i="0" u="none" strike="noStrike" cap="none">
                <a:solidFill>
                  <a:schemeClr val="dk1"/>
                </a:solidFill>
                <a:latin typeface="Cutive Mono"/>
                <a:ea typeface="Cutive Mono"/>
                <a:cs typeface="Cutive Mono"/>
                <a:sym typeface="Cutive Mono"/>
              </a:defRPr>
            </a:lvl1pPr>
            <a:lvl2pPr marL="914400" marR="0" lvl="1" indent="-317500" algn="ctr" rtl="0">
              <a:lnSpc>
                <a:spcPct val="100000"/>
              </a:lnSpc>
              <a:spcBef>
                <a:spcPts val="0"/>
              </a:spcBef>
              <a:spcAft>
                <a:spcPts val="0"/>
              </a:spcAft>
              <a:buClr>
                <a:schemeClr val="dk1"/>
              </a:buClr>
              <a:buSzPts val="1800"/>
              <a:buFont typeface="Cutive Mono"/>
              <a:buChar char="○"/>
              <a:defRPr sz="1800" b="0" i="0" u="none" strike="noStrike" cap="none">
                <a:solidFill>
                  <a:schemeClr val="dk1"/>
                </a:solidFill>
                <a:latin typeface="Cutive Mono"/>
                <a:ea typeface="Cutive Mono"/>
                <a:cs typeface="Cutive Mono"/>
                <a:sym typeface="Cutive Mono"/>
              </a:defRPr>
            </a:lvl2pPr>
            <a:lvl3pPr marL="1371600" marR="0" lvl="2" indent="-317500" algn="ctr" rtl="0">
              <a:lnSpc>
                <a:spcPct val="100000"/>
              </a:lnSpc>
              <a:spcBef>
                <a:spcPts val="0"/>
              </a:spcBef>
              <a:spcAft>
                <a:spcPts val="0"/>
              </a:spcAft>
              <a:buClr>
                <a:schemeClr val="dk1"/>
              </a:buClr>
              <a:buSzPts val="1800"/>
              <a:buFont typeface="Cutive Mono"/>
              <a:buChar char="■"/>
              <a:defRPr sz="1800" b="0" i="0" u="none" strike="noStrike" cap="none">
                <a:solidFill>
                  <a:schemeClr val="dk1"/>
                </a:solidFill>
                <a:latin typeface="Cutive Mono"/>
                <a:ea typeface="Cutive Mono"/>
                <a:cs typeface="Cutive Mono"/>
                <a:sym typeface="Cutive Mono"/>
              </a:defRPr>
            </a:lvl3pPr>
            <a:lvl4pPr marL="1828800" marR="0" lvl="3" indent="-317500" algn="ctr" rtl="0">
              <a:lnSpc>
                <a:spcPct val="100000"/>
              </a:lnSpc>
              <a:spcBef>
                <a:spcPts val="0"/>
              </a:spcBef>
              <a:spcAft>
                <a:spcPts val="0"/>
              </a:spcAft>
              <a:buClr>
                <a:schemeClr val="dk1"/>
              </a:buClr>
              <a:buSzPts val="1800"/>
              <a:buFont typeface="Cutive Mono"/>
              <a:buChar char="●"/>
              <a:defRPr sz="1800" b="0" i="0" u="none" strike="noStrike" cap="none">
                <a:solidFill>
                  <a:schemeClr val="dk1"/>
                </a:solidFill>
                <a:latin typeface="Cutive Mono"/>
                <a:ea typeface="Cutive Mono"/>
                <a:cs typeface="Cutive Mono"/>
                <a:sym typeface="Cutive Mono"/>
              </a:defRPr>
            </a:lvl4pPr>
            <a:lvl5pPr marL="2286000" marR="0" lvl="4" indent="-317500" algn="ctr" rtl="0">
              <a:lnSpc>
                <a:spcPct val="100000"/>
              </a:lnSpc>
              <a:spcBef>
                <a:spcPts val="0"/>
              </a:spcBef>
              <a:spcAft>
                <a:spcPts val="0"/>
              </a:spcAft>
              <a:buClr>
                <a:schemeClr val="dk1"/>
              </a:buClr>
              <a:buSzPts val="1800"/>
              <a:buFont typeface="Cutive Mono"/>
              <a:buChar char="○"/>
              <a:defRPr sz="1800" b="0" i="0" u="none" strike="noStrike" cap="none">
                <a:solidFill>
                  <a:schemeClr val="dk1"/>
                </a:solidFill>
                <a:latin typeface="Cutive Mono"/>
                <a:ea typeface="Cutive Mono"/>
                <a:cs typeface="Cutive Mono"/>
                <a:sym typeface="Cutive Mono"/>
              </a:defRPr>
            </a:lvl5pPr>
            <a:lvl6pPr marL="2743200" marR="0" lvl="5" indent="-317500" algn="ctr" rtl="0">
              <a:lnSpc>
                <a:spcPct val="100000"/>
              </a:lnSpc>
              <a:spcBef>
                <a:spcPts val="0"/>
              </a:spcBef>
              <a:spcAft>
                <a:spcPts val="0"/>
              </a:spcAft>
              <a:buClr>
                <a:schemeClr val="dk1"/>
              </a:buClr>
              <a:buSzPts val="1800"/>
              <a:buFont typeface="Cutive Mono"/>
              <a:buChar char="■"/>
              <a:defRPr sz="1800" b="0" i="0" u="none" strike="noStrike" cap="none">
                <a:solidFill>
                  <a:schemeClr val="dk1"/>
                </a:solidFill>
                <a:latin typeface="Cutive Mono"/>
                <a:ea typeface="Cutive Mono"/>
                <a:cs typeface="Cutive Mono"/>
                <a:sym typeface="Cutive Mono"/>
              </a:defRPr>
            </a:lvl6pPr>
            <a:lvl7pPr marL="3200400" marR="0" lvl="6" indent="-317500" algn="ctr" rtl="0">
              <a:lnSpc>
                <a:spcPct val="100000"/>
              </a:lnSpc>
              <a:spcBef>
                <a:spcPts val="0"/>
              </a:spcBef>
              <a:spcAft>
                <a:spcPts val="0"/>
              </a:spcAft>
              <a:buClr>
                <a:schemeClr val="dk1"/>
              </a:buClr>
              <a:buSzPts val="1800"/>
              <a:buFont typeface="Cutive Mono"/>
              <a:buChar char="●"/>
              <a:defRPr sz="1800" b="0" i="0" u="none" strike="noStrike" cap="none">
                <a:solidFill>
                  <a:schemeClr val="dk1"/>
                </a:solidFill>
                <a:latin typeface="Cutive Mono"/>
                <a:ea typeface="Cutive Mono"/>
                <a:cs typeface="Cutive Mono"/>
                <a:sym typeface="Cutive Mono"/>
              </a:defRPr>
            </a:lvl7pPr>
            <a:lvl8pPr marL="3657600" marR="0" lvl="7" indent="-317500" algn="ctr" rtl="0">
              <a:lnSpc>
                <a:spcPct val="100000"/>
              </a:lnSpc>
              <a:spcBef>
                <a:spcPts val="0"/>
              </a:spcBef>
              <a:spcAft>
                <a:spcPts val="0"/>
              </a:spcAft>
              <a:buClr>
                <a:schemeClr val="dk1"/>
              </a:buClr>
              <a:buSzPts val="1800"/>
              <a:buFont typeface="Cutive Mono"/>
              <a:buChar char="○"/>
              <a:defRPr sz="1800" b="0" i="0" u="none" strike="noStrike" cap="none">
                <a:solidFill>
                  <a:schemeClr val="dk1"/>
                </a:solidFill>
                <a:latin typeface="Cutive Mono"/>
                <a:ea typeface="Cutive Mono"/>
                <a:cs typeface="Cutive Mono"/>
                <a:sym typeface="Cutive Mono"/>
              </a:defRPr>
            </a:lvl8pPr>
            <a:lvl9pPr marL="4114800" marR="0" lvl="8" indent="-317500" algn="ctr" rtl="0">
              <a:lnSpc>
                <a:spcPct val="100000"/>
              </a:lnSpc>
              <a:spcBef>
                <a:spcPts val="0"/>
              </a:spcBef>
              <a:spcAft>
                <a:spcPts val="0"/>
              </a:spcAft>
              <a:buClr>
                <a:schemeClr val="dk1"/>
              </a:buClr>
              <a:buSzPts val="1800"/>
              <a:buFont typeface="Cutive Mono"/>
              <a:buChar char="■"/>
              <a:defRPr sz="1800" b="0" i="0" u="none" strike="noStrike" cap="none">
                <a:solidFill>
                  <a:schemeClr val="dk1"/>
                </a:solidFill>
                <a:latin typeface="Cutive Mono"/>
                <a:ea typeface="Cutive Mono"/>
                <a:cs typeface="Cutive Mono"/>
                <a:sym typeface="Cutive Mono"/>
              </a:defRPr>
            </a:lvl9pPr>
          </a:lstStyle>
          <a:p>
            <a:pPr marL="0" lvl="0" indent="0" algn="l" rtl="0">
              <a:spcBef>
                <a:spcPts val="0"/>
              </a:spcBef>
              <a:spcAft>
                <a:spcPts val="0"/>
              </a:spcAft>
              <a:buNone/>
            </a:pPr>
            <a:r>
              <a:rPr lang="en-SG" sz="1600" b="1">
                <a:solidFill>
                  <a:schemeClr val="dk1"/>
                </a:solidFill>
                <a:latin typeface="Barlow Semi Condensed"/>
                <a:ea typeface="Barlow Semi Condensed"/>
                <a:cs typeface="Barlow Semi Condensed"/>
                <a:sym typeface="Barlow Semi Condensed"/>
              </a:rPr>
              <a:t>https://github.com/udacity/CN-Flight-Delay-Forecast/blob/master/FlightDelayForecast.ipynb</a:t>
            </a:r>
          </a:p>
        </p:txBody>
      </p:sp>
      <p:sp>
        <p:nvSpPr>
          <p:cNvPr id="5" name="Google Shape;888;p38">
            <a:extLst>
              <a:ext uri="{FF2B5EF4-FFF2-40B4-BE49-F238E27FC236}">
                <a16:creationId xmlns:a16="http://schemas.microsoft.com/office/drawing/2014/main" id="{A0564AE9-C6D6-55F3-9FDD-559428647059}"/>
              </a:ext>
            </a:extLst>
          </p:cNvPr>
          <p:cNvSpPr txBox="1">
            <a:spLocks/>
          </p:cNvSpPr>
          <p:nvPr/>
        </p:nvSpPr>
        <p:spPr>
          <a:xfrm>
            <a:off x="855021" y="3382262"/>
            <a:ext cx="2632268" cy="43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Barlow Semi Condensed SemiBold"/>
              <a:buNone/>
              <a:defRPr sz="3200" b="0" i="0" u="none" strike="noStrike" cap="none">
                <a:solidFill>
                  <a:schemeClr val="dk1"/>
                </a:solidFill>
                <a:latin typeface="Barlow Semi Condensed SemiBold"/>
                <a:ea typeface="Barlow Semi Condensed SemiBold"/>
                <a:cs typeface="Barlow Semi Condensed SemiBold"/>
                <a:sym typeface="Barlow Semi Condensed SemiBold"/>
              </a:defRPr>
            </a:lvl1pPr>
            <a:lvl2pPr marR="0" lvl="1" algn="l" rtl="0">
              <a:lnSpc>
                <a:spcPct val="100000"/>
              </a:lnSpc>
              <a:spcBef>
                <a:spcPts val="0"/>
              </a:spcBef>
              <a:spcAft>
                <a:spcPts val="0"/>
              </a:spcAft>
              <a:buClr>
                <a:schemeClr val="dk1"/>
              </a:buClr>
              <a:buSzPts val="3200"/>
              <a:buFont typeface="Barlow Semi Condensed SemiBold"/>
              <a:buNone/>
              <a:defRPr sz="3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l" rtl="0">
              <a:lnSpc>
                <a:spcPct val="100000"/>
              </a:lnSpc>
              <a:spcBef>
                <a:spcPts val="0"/>
              </a:spcBef>
              <a:spcAft>
                <a:spcPts val="0"/>
              </a:spcAft>
              <a:buClr>
                <a:schemeClr val="dk1"/>
              </a:buClr>
              <a:buSzPts val="3200"/>
              <a:buFont typeface="Barlow Semi Condensed SemiBold"/>
              <a:buNone/>
              <a:defRPr sz="3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l" rtl="0">
              <a:lnSpc>
                <a:spcPct val="100000"/>
              </a:lnSpc>
              <a:spcBef>
                <a:spcPts val="0"/>
              </a:spcBef>
              <a:spcAft>
                <a:spcPts val="0"/>
              </a:spcAft>
              <a:buClr>
                <a:schemeClr val="dk1"/>
              </a:buClr>
              <a:buSzPts val="3200"/>
              <a:buFont typeface="Barlow Semi Condensed SemiBold"/>
              <a:buNone/>
              <a:defRPr sz="3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l" rtl="0">
              <a:lnSpc>
                <a:spcPct val="100000"/>
              </a:lnSpc>
              <a:spcBef>
                <a:spcPts val="0"/>
              </a:spcBef>
              <a:spcAft>
                <a:spcPts val="0"/>
              </a:spcAft>
              <a:buClr>
                <a:schemeClr val="dk1"/>
              </a:buClr>
              <a:buSzPts val="3200"/>
              <a:buFont typeface="Barlow Semi Condensed SemiBold"/>
              <a:buNone/>
              <a:defRPr sz="3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l" rtl="0">
              <a:lnSpc>
                <a:spcPct val="100000"/>
              </a:lnSpc>
              <a:spcBef>
                <a:spcPts val="0"/>
              </a:spcBef>
              <a:spcAft>
                <a:spcPts val="0"/>
              </a:spcAft>
              <a:buClr>
                <a:schemeClr val="dk1"/>
              </a:buClr>
              <a:buSzPts val="3200"/>
              <a:buFont typeface="Barlow Semi Condensed SemiBold"/>
              <a:buNone/>
              <a:defRPr sz="3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l" rtl="0">
              <a:lnSpc>
                <a:spcPct val="100000"/>
              </a:lnSpc>
              <a:spcBef>
                <a:spcPts val="0"/>
              </a:spcBef>
              <a:spcAft>
                <a:spcPts val="0"/>
              </a:spcAft>
              <a:buClr>
                <a:schemeClr val="dk1"/>
              </a:buClr>
              <a:buSzPts val="3200"/>
              <a:buFont typeface="Barlow Semi Condensed SemiBold"/>
              <a:buNone/>
              <a:defRPr sz="3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l" rtl="0">
              <a:lnSpc>
                <a:spcPct val="100000"/>
              </a:lnSpc>
              <a:spcBef>
                <a:spcPts val="0"/>
              </a:spcBef>
              <a:spcAft>
                <a:spcPts val="0"/>
              </a:spcAft>
              <a:buClr>
                <a:schemeClr val="dk1"/>
              </a:buClr>
              <a:buSzPts val="3200"/>
              <a:buFont typeface="Barlow Semi Condensed SemiBold"/>
              <a:buNone/>
              <a:defRPr sz="3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l" rtl="0">
              <a:lnSpc>
                <a:spcPct val="100000"/>
              </a:lnSpc>
              <a:spcBef>
                <a:spcPts val="0"/>
              </a:spcBef>
              <a:spcAft>
                <a:spcPts val="0"/>
              </a:spcAft>
              <a:buClr>
                <a:schemeClr val="dk1"/>
              </a:buClr>
              <a:buSzPts val="3200"/>
              <a:buFont typeface="Barlow Semi Condensed SemiBold"/>
              <a:buNone/>
              <a:defRPr sz="3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r>
              <a:rPr lang="en-SG" sz="2400" b="1">
                <a:latin typeface="Barlow Semi Condensed"/>
                <a:ea typeface="Barlow Semi Condensed"/>
                <a:cs typeface="Barlow Semi Condensed"/>
                <a:sym typeface="Barlow Semi Condensed"/>
              </a:rPr>
              <a:t>Our Data Source:</a:t>
            </a:r>
          </a:p>
        </p:txBody>
      </p:sp>
      <p:sp>
        <p:nvSpPr>
          <p:cNvPr id="4" name="文本框 3">
            <a:extLst>
              <a:ext uri="{FF2B5EF4-FFF2-40B4-BE49-F238E27FC236}">
                <a16:creationId xmlns:a16="http://schemas.microsoft.com/office/drawing/2014/main" id="{8167F22A-1D4A-FD07-87B0-C99124C8E4BA}"/>
              </a:ext>
            </a:extLst>
          </p:cNvPr>
          <p:cNvSpPr txBox="1"/>
          <p:nvPr/>
        </p:nvSpPr>
        <p:spPr>
          <a:xfrm>
            <a:off x="624714" y="1732267"/>
            <a:ext cx="5615968" cy="1477328"/>
          </a:xfrm>
          <a:prstGeom prst="rect">
            <a:avLst/>
          </a:prstGeom>
          <a:noFill/>
        </p:spPr>
        <p:txBody>
          <a:bodyPr wrap="square" rtlCol="0">
            <a:spAutoFit/>
          </a:bodyPr>
          <a:lstStyle/>
          <a:p>
            <a:pPr marL="457200" indent="-457200">
              <a:buFont typeface="Arial" panose="020B0604020202020204" pitchFamily="34" charset="0"/>
              <a:buChar char="•"/>
            </a:pPr>
            <a:r>
              <a:rPr kumimoji="1" lang="en-US" altLang="zh-CN" sz="1800">
                <a:solidFill>
                  <a:schemeClr val="dk1"/>
                </a:solidFill>
                <a:latin typeface="+mj-lt"/>
              </a:rPr>
              <a:t>The </a:t>
            </a:r>
            <a:r>
              <a:rPr kumimoji="1" lang="en-US" altLang="zh-CN" sz="1800" err="1">
                <a:solidFill>
                  <a:schemeClr val="dk1"/>
                </a:solidFill>
                <a:latin typeface="+mj-lt"/>
              </a:rPr>
              <a:t>XieCheng</a:t>
            </a:r>
            <a:r>
              <a:rPr kumimoji="1" lang="en-US" altLang="zh-CN" sz="1800">
                <a:solidFill>
                  <a:schemeClr val="dk1"/>
                </a:solidFill>
                <a:latin typeface="+mj-lt"/>
              </a:rPr>
              <a:t> database of Chinese domestic flight in year</a:t>
            </a:r>
          </a:p>
          <a:p>
            <a:pPr marL="457200" indent="-457200">
              <a:buFont typeface="Arial" panose="020B0604020202020204" pitchFamily="34" charset="0"/>
              <a:buChar char="•"/>
            </a:pPr>
            <a:r>
              <a:rPr kumimoji="1" lang="en-US" altLang="zh-CN" sz="1800">
                <a:solidFill>
                  <a:schemeClr val="dk1"/>
                </a:solidFill>
                <a:latin typeface="+mj-lt"/>
                <a:sym typeface="Barlow Semi Condensed"/>
              </a:rPr>
              <a:t>Raw data comprise of 20</a:t>
            </a:r>
            <a:r>
              <a:rPr kumimoji="1" lang="zh-CN" altLang="en-US" sz="1800">
                <a:solidFill>
                  <a:schemeClr val="dk1"/>
                </a:solidFill>
                <a:latin typeface="+mj-lt"/>
                <a:sym typeface="Barlow Semi Condensed"/>
              </a:rPr>
              <a:t> </a:t>
            </a:r>
            <a:r>
              <a:rPr kumimoji="1" lang="en-US" altLang="zh-CN" sz="1800">
                <a:solidFill>
                  <a:schemeClr val="dk1"/>
                </a:solidFill>
                <a:latin typeface="+mj-lt"/>
                <a:sym typeface="Barlow Semi Condensed"/>
              </a:rPr>
              <a:t>datasets</a:t>
            </a:r>
          </a:p>
          <a:p>
            <a:pPr marL="457200" indent="-457200">
              <a:buFont typeface="Arial" panose="020B0604020202020204" pitchFamily="34" charset="0"/>
              <a:buChar char="•"/>
            </a:pPr>
            <a:r>
              <a:rPr kumimoji="1" lang="en-US" altLang="zh-CN" sz="1800">
                <a:solidFill>
                  <a:schemeClr val="dk1"/>
                </a:solidFill>
                <a:latin typeface="+mj-lt"/>
              </a:rPr>
              <a:t>Contain 1,048,574 different internal flights in China and the possible cause for delays</a:t>
            </a:r>
            <a:endParaRPr kumimoji="1" lang="en-US" altLang="zh-CN" sz="1800">
              <a:solidFill>
                <a:schemeClr val="dk1"/>
              </a:solidFill>
              <a:latin typeface="+mj-lt"/>
              <a:sym typeface="Barlow Semi Condensed"/>
            </a:endParaRPr>
          </a:p>
        </p:txBody>
      </p:sp>
    </p:spTree>
    <p:extLst>
      <p:ext uri="{BB962C8B-B14F-4D97-AF65-F5344CB8AC3E}">
        <p14:creationId xmlns:p14="http://schemas.microsoft.com/office/powerpoint/2010/main" val="134361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33" name="Google Shape;833;p37"/>
          <p:cNvSpPr/>
          <p:nvPr/>
        </p:nvSpPr>
        <p:spPr>
          <a:xfrm>
            <a:off x="6762925" y="2165975"/>
            <a:ext cx="2125435" cy="2716674"/>
          </a:xfrm>
          <a:custGeom>
            <a:avLst/>
            <a:gdLst/>
            <a:ahLst/>
            <a:cxnLst/>
            <a:rect l="l" t="t" r="r" b="b"/>
            <a:pathLst>
              <a:path w="32167" h="41115" extrusionOk="0">
                <a:moveTo>
                  <a:pt x="32135" y="1"/>
                </a:moveTo>
                <a:lnTo>
                  <a:pt x="0" y="41114"/>
                </a:lnTo>
                <a:lnTo>
                  <a:pt x="12508" y="41114"/>
                </a:lnTo>
                <a:lnTo>
                  <a:pt x="32167" y="14335"/>
                </a:lnTo>
                <a:lnTo>
                  <a:pt x="32167" y="410"/>
                </a:lnTo>
                <a:cubicBezTo>
                  <a:pt x="32167" y="284"/>
                  <a:pt x="32135" y="127"/>
                  <a:pt x="32135" y="1"/>
                </a:cubicBezTo>
                <a:close/>
              </a:path>
            </a:pathLst>
          </a:custGeom>
          <a:solidFill>
            <a:schemeClr val="dk1">
              <a:alpha val="117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7"/>
          <p:cNvSpPr/>
          <p:nvPr/>
        </p:nvSpPr>
        <p:spPr>
          <a:xfrm>
            <a:off x="7453233" y="3052756"/>
            <a:ext cx="1430193" cy="1829881"/>
          </a:xfrm>
          <a:custGeom>
            <a:avLst/>
            <a:gdLst/>
            <a:ahLst/>
            <a:cxnLst/>
            <a:rect l="l" t="t" r="r" b="b"/>
            <a:pathLst>
              <a:path w="21645" h="27694" extrusionOk="0">
                <a:moveTo>
                  <a:pt x="21645" y="1"/>
                </a:moveTo>
                <a:lnTo>
                  <a:pt x="1" y="27693"/>
                </a:lnTo>
                <a:lnTo>
                  <a:pt x="12477" y="27693"/>
                </a:lnTo>
                <a:lnTo>
                  <a:pt x="21645" y="15217"/>
                </a:lnTo>
                <a:lnTo>
                  <a:pt x="21645" y="1"/>
                </a:lnTo>
                <a:close/>
              </a:path>
            </a:pathLst>
          </a:custGeom>
          <a:solidFill>
            <a:schemeClr val="dk1">
              <a:alpha val="27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7"/>
          <p:cNvSpPr/>
          <p:nvPr/>
        </p:nvSpPr>
        <p:spPr>
          <a:xfrm>
            <a:off x="8152086" y="3941652"/>
            <a:ext cx="734886" cy="940974"/>
          </a:xfrm>
          <a:custGeom>
            <a:avLst/>
            <a:gdLst/>
            <a:ahLst/>
            <a:cxnLst/>
            <a:rect l="l" t="t" r="r" b="b"/>
            <a:pathLst>
              <a:path w="11122" h="14241" extrusionOk="0">
                <a:moveTo>
                  <a:pt x="11121" y="0"/>
                </a:moveTo>
                <a:lnTo>
                  <a:pt x="0" y="14240"/>
                </a:lnTo>
                <a:lnTo>
                  <a:pt x="7750" y="14240"/>
                </a:lnTo>
                <a:cubicBezTo>
                  <a:pt x="9609" y="14240"/>
                  <a:pt x="11121" y="12728"/>
                  <a:pt x="11121" y="10838"/>
                </a:cubicBezTo>
                <a:lnTo>
                  <a:pt x="111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 name="Google Shape;836;p37"/>
          <p:cNvGrpSpPr/>
          <p:nvPr/>
        </p:nvGrpSpPr>
        <p:grpSpPr>
          <a:xfrm>
            <a:off x="1192931" y="465829"/>
            <a:ext cx="896605" cy="214346"/>
            <a:chOff x="1192931" y="491429"/>
            <a:chExt cx="896605" cy="214346"/>
          </a:xfrm>
        </p:grpSpPr>
        <p:sp>
          <p:nvSpPr>
            <p:cNvPr id="837" name="Google Shape;837;p37"/>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7"/>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7"/>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7"/>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7"/>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7"/>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7"/>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37"/>
          <p:cNvGrpSpPr/>
          <p:nvPr/>
        </p:nvGrpSpPr>
        <p:grpSpPr>
          <a:xfrm>
            <a:off x="2266950" y="561950"/>
            <a:ext cx="3458350" cy="62400"/>
            <a:chOff x="2266950" y="561950"/>
            <a:chExt cx="3458350" cy="62400"/>
          </a:xfrm>
        </p:grpSpPr>
        <p:sp>
          <p:nvSpPr>
            <p:cNvPr id="845" name="Google Shape;845;p37"/>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7"/>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7"/>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7"/>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7"/>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7"/>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7"/>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7"/>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7"/>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7"/>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7"/>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7"/>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7"/>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7"/>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7"/>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7"/>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7"/>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7"/>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7"/>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7"/>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7"/>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7"/>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7"/>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 name="Google Shape;869;p37"/>
          <p:cNvSpPr/>
          <p:nvPr/>
        </p:nvSpPr>
        <p:spPr>
          <a:xfrm>
            <a:off x="5846050"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37"/>
          <p:cNvGrpSpPr/>
          <p:nvPr/>
        </p:nvGrpSpPr>
        <p:grpSpPr>
          <a:xfrm>
            <a:off x="624714" y="381177"/>
            <a:ext cx="470629" cy="435824"/>
            <a:chOff x="431275" y="-2657275"/>
            <a:chExt cx="1086150" cy="1005825"/>
          </a:xfrm>
        </p:grpSpPr>
        <p:sp>
          <p:nvSpPr>
            <p:cNvPr id="871" name="Google Shape;871;p37"/>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37"/>
            <p:cNvGrpSpPr/>
            <p:nvPr/>
          </p:nvGrpSpPr>
          <p:grpSpPr>
            <a:xfrm>
              <a:off x="431275" y="-2657275"/>
              <a:ext cx="1086150" cy="1005825"/>
              <a:chOff x="431275" y="-2657275"/>
              <a:chExt cx="1086150" cy="1005825"/>
            </a:xfrm>
          </p:grpSpPr>
          <p:sp>
            <p:nvSpPr>
              <p:cNvPr id="873" name="Google Shape;873;p37"/>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7"/>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7"/>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9" name="Google Shape;879;p37"/>
          <p:cNvSpPr txBox="1">
            <a:spLocks noGrp="1"/>
          </p:cNvSpPr>
          <p:nvPr>
            <p:ph type="ctrTitle"/>
          </p:nvPr>
        </p:nvSpPr>
        <p:spPr>
          <a:xfrm>
            <a:off x="6587600" y="397750"/>
            <a:ext cx="2176800" cy="4383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sz="2400">
                <a:solidFill>
                  <a:schemeClr val="lt1"/>
                </a:solidFill>
              </a:rPr>
              <a:t>BOARDING PASS</a:t>
            </a:r>
            <a:endParaRPr sz="2400">
              <a:solidFill>
                <a:schemeClr val="lt1"/>
              </a:solidFill>
            </a:endParaRPr>
          </a:p>
        </p:txBody>
      </p:sp>
      <p:sp>
        <p:nvSpPr>
          <p:cNvPr id="881" name="Google Shape;881;p37"/>
          <p:cNvSpPr/>
          <p:nvPr/>
        </p:nvSpPr>
        <p:spPr>
          <a:xfrm>
            <a:off x="537341" y="3530257"/>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86;p38">
            <a:extLst>
              <a:ext uri="{FF2B5EF4-FFF2-40B4-BE49-F238E27FC236}">
                <a16:creationId xmlns:a16="http://schemas.microsoft.com/office/drawing/2014/main" id="{2C9C2FA0-2644-2463-8879-9AFF72EF782C}"/>
              </a:ext>
            </a:extLst>
          </p:cNvPr>
          <p:cNvSpPr txBox="1">
            <a:spLocks/>
          </p:cNvSpPr>
          <p:nvPr/>
        </p:nvSpPr>
        <p:spPr>
          <a:xfrm>
            <a:off x="530798" y="4009351"/>
            <a:ext cx="5563650" cy="627955"/>
          </a:xfrm>
          <a:prstGeom prst="rect">
            <a:avLst/>
          </a:prstGeom>
          <a:solidFill>
            <a:schemeClr val="accent5"/>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85000"/>
              </a:lnSpc>
              <a:spcBef>
                <a:spcPts val="0"/>
              </a:spcBef>
              <a:spcAft>
                <a:spcPts val="0"/>
              </a:spcAft>
              <a:buClr>
                <a:schemeClr val="dk1"/>
              </a:buClr>
              <a:buSzPts val="1400"/>
              <a:buFont typeface="Cutive Mono"/>
              <a:buChar char="●"/>
              <a:defRPr sz="1600" b="1" i="0" u="none" strike="noStrike" cap="none">
                <a:solidFill>
                  <a:schemeClr val="dk1"/>
                </a:solidFill>
                <a:latin typeface="Cutive Mono"/>
                <a:ea typeface="Cutive Mono"/>
                <a:cs typeface="Cutive Mono"/>
                <a:sym typeface="Cutive Mono"/>
              </a:defRPr>
            </a:lvl1pPr>
            <a:lvl2pPr marL="914400" marR="0" lvl="1" indent="-317500" algn="ctr" rtl="0">
              <a:lnSpc>
                <a:spcPct val="100000"/>
              </a:lnSpc>
              <a:spcBef>
                <a:spcPts val="0"/>
              </a:spcBef>
              <a:spcAft>
                <a:spcPts val="0"/>
              </a:spcAft>
              <a:buClr>
                <a:schemeClr val="dk1"/>
              </a:buClr>
              <a:buSzPts val="1800"/>
              <a:buFont typeface="Cutive Mono"/>
              <a:buChar char="○"/>
              <a:defRPr sz="1800" b="0" i="0" u="none" strike="noStrike" cap="none">
                <a:solidFill>
                  <a:schemeClr val="dk1"/>
                </a:solidFill>
                <a:latin typeface="Cutive Mono"/>
                <a:ea typeface="Cutive Mono"/>
                <a:cs typeface="Cutive Mono"/>
                <a:sym typeface="Cutive Mono"/>
              </a:defRPr>
            </a:lvl2pPr>
            <a:lvl3pPr marL="1371600" marR="0" lvl="2" indent="-317500" algn="ctr" rtl="0">
              <a:lnSpc>
                <a:spcPct val="100000"/>
              </a:lnSpc>
              <a:spcBef>
                <a:spcPts val="0"/>
              </a:spcBef>
              <a:spcAft>
                <a:spcPts val="0"/>
              </a:spcAft>
              <a:buClr>
                <a:schemeClr val="dk1"/>
              </a:buClr>
              <a:buSzPts val="1800"/>
              <a:buFont typeface="Cutive Mono"/>
              <a:buChar char="■"/>
              <a:defRPr sz="1800" b="0" i="0" u="none" strike="noStrike" cap="none">
                <a:solidFill>
                  <a:schemeClr val="dk1"/>
                </a:solidFill>
                <a:latin typeface="Cutive Mono"/>
                <a:ea typeface="Cutive Mono"/>
                <a:cs typeface="Cutive Mono"/>
                <a:sym typeface="Cutive Mono"/>
              </a:defRPr>
            </a:lvl3pPr>
            <a:lvl4pPr marL="1828800" marR="0" lvl="3" indent="-317500" algn="ctr" rtl="0">
              <a:lnSpc>
                <a:spcPct val="100000"/>
              </a:lnSpc>
              <a:spcBef>
                <a:spcPts val="0"/>
              </a:spcBef>
              <a:spcAft>
                <a:spcPts val="0"/>
              </a:spcAft>
              <a:buClr>
                <a:schemeClr val="dk1"/>
              </a:buClr>
              <a:buSzPts val="1800"/>
              <a:buFont typeface="Cutive Mono"/>
              <a:buChar char="●"/>
              <a:defRPr sz="1800" b="0" i="0" u="none" strike="noStrike" cap="none">
                <a:solidFill>
                  <a:schemeClr val="dk1"/>
                </a:solidFill>
                <a:latin typeface="Cutive Mono"/>
                <a:ea typeface="Cutive Mono"/>
                <a:cs typeface="Cutive Mono"/>
                <a:sym typeface="Cutive Mono"/>
              </a:defRPr>
            </a:lvl4pPr>
            <a:lvl5pPr marL="2286000" marR="0" lvl="4" indent="-317500" algn="ctr" rtl="0">
              <a:lnSpc>
                <a:spcPct val="100000"/>
              </a:lnSpc>
              <a:spcBef>
                <a:spcPts val="0"/>
              </a:spcBef>
              <a:spcAft>
                <a:spcPts val="0"/>
              </a:spcAft>
              <a:buClr>
                <a:schemeClr val="dk1"/>
              </a:buClr>
              <a:buSzPts val="1800"/>
              <a:buFont typeface="Cutive Mono"/>
              <a:buChar char="○"/>
              <a:defRPr sz="1800" b="0" i="0" u="none" strike="noStrike" cap="none">
                <a:solidFill>
                  <a:schemeClr val="dk1"/>
                </a:solidFill>
                <a:latin typeface="Cutive Mono"/>
                <a:ea typeface="Cutive Mono"/>
                <a:cs typeface="Cutive Mono"/>
                <a:sym typeface="Cutive Mono"/>
              </a:defRPr>
            </a:lvl5pPr>
            <a:lvl6pPr marL="2743200" marR="0" lvl="5" indent="-317500" algn="ctr" rtl="0">
              <a:lnSpc>
                <a:spcPct val="100000"/>
              </a:lnSpc>
              <a:spcBef>
                <a:spcPts val="0"/>
              </a:spcBef>
              <a:spcAft>
                <a:spcPts val="0"/>
              </a:spcAft>
              <a:buClr>
                <a:schemeClr val="dk1"/>
              </a:buClr>
              <a:buSzPts val="1800"/>
              <a:buFont typeface="Cutive Mono"/>
              <a:buChar char="■"/>
              <a:defRPr sz="1800" b="0" i="0" u="none" strike="noStrike" cap="none">
                <a:solidFill>
                  <a:schemeClr val="dk1"/>
                </a:solidFill>
                <a:latin typeface="Cutive Mono"/>
                <a:ea typeface="Cutive Mono"/>
                <a:cs typeface="Cutive Mono"/>
                <a:sym typeface="Cutive Mono"/>
              </a:defRPr>
            </a:lvl6pPr>
            <a:lvl7pPr marL="3200400" marR="0" lvl="6" indent="-317500" algn="ctr" rtl="0">
              <a:lnSpc>
                <a:spcPct val="100000"/>
              </a:lnSpc>
              <a:spcBef>
                <a:spcPts val="0"/>
              </a:spcBef>
              <a:spcAft>
                <a:spcPts val="0"/>
              </a:spcAft>
              <a:buClr>
                <a:schemeClr val="dk1"/>
              </a:buClr>
              <a:buSzPts val="1800"/>
              <a:buFont typeface="Cutive Mono"/>
              <a:buChar char="●"/>
              <a:defRPr sz="1800" b="0" i="0" u="none" strike="noStrike" cap="none">
                <a:solidFill>
                  <a:schemeClr val="dk1"/>
                </a:solidFill>
                <a:latin typeface="Cutive Mono"/>
                <a:ea typeface="Cutive Mono"/>
                <a:cs typeface="Cutive Mono"/>
                <a:sym typeface="Cutive Mono"/>
              </a:defRPr>
            </a:lvl7pPr>
            <a:lvl8pPr marL="3657600" marR="0" lvl="7" indent="-317500" algn="ctr" rtl="0">
              <a:lnSpc>
                <a:spcPct val="100000"/>
              </a:lnSpc>
              <a:spcBef>
                <a:spcPts val="0"/>
              </a:spcBef>
              <a:spcAft>
                <a:spcPts val="0"/>
              </a:spcAft>
              <a:buClr>
                <a:schemeClr val="dk1"/>
              </a:buClr>
              <a:buSzPts val="1800"/>
              <a:buFont typeface="Cutive Mono"/>
              <a:buChar char="○"/>
              <a:defRPr sz="1800" b="0" i="0" u="none" strike="noStrike" cap="none">
                <a:solidFill>
                  <a:schemeClr val="dk1"/>
                </a:solidFill>
                <a:latin typeface="Cutive Mono"/>
                <a:ea typeface="Cutive Mono"/>
                <a:cs typeface="Cutive Mono"/>
                <a:sym typeface="Cutive Mono"/>
              </a:defRPr>
            </a:lvl8pPr>
            <a:lvl9pPr marL="4114800" marR="0" lvl="8" indent="-317500" algn="ctr" rtl="0">
              <a:lnSpc>
                <a:spcPct val="100000"/>
              </a:lnSpc>
              <a:spcBef>
                <a:spcPts val="0"/>
              </a:spcBef>
              <a:spcAft>
                <a:spcPts val="0"/>
              </a:spcAft>
              <a:buClr>
                <a:schemeClr val="dk1"/>
              </a:buClr>
              <a:buSzPts val="1800"/>
              <a:buFont typeface="Cutive Mono"/>
              <a:buChar char="■"/>
              <a:defRPr sz="1800" b="0" i="0" u="none" strike="noStrike" cap="none">
                <a:solidFill>
                  <a:schemeClr val="dk1"/>
                </a:solidFill>
                <a:latin typeface="Cutive Mono"/>
                <a:ea typeface="Cutive Mono"/>
                <a:cs typeface="Cutive Mono"/>
                <a:sym typeface="Cutive Mono"/>
              </a:defRPr>
            </a:lvl9pPr>
          </a:lstStyle>
          <a:p>
            <a:pPr marL="0" lvl="0" indent="0" algn="l" rtl="0">
              <a:spcBef>
                <a:spcPts val="0"/>
              </a:spcBef>
              <a:spcAft>
                <a:spcPts val="0"/>
              </a:spcAft>
              <a:buNone/>
            </a:pPr>
            <a:r>
              <a:rPr lang="en-SG" sz="1600" b="1">
                <a:solidFill>
                  <a:schemeClr val="dk1"/>
                </a:solidFill>
                <a:latin typeface="Barlow Semi Condensed"/>
                <a:ea typeface="Barlow Semi Condensed"/>
                <a:cs typeface="Barlow Semi Condensed"/>
                <a:sym typeface="Barlow Semi Condensed"/>
              </a:rPr>
              <a:t>https://</a:t>
            </a:r>
            <a:r>
              <a:rPr lang="en-SG" sz="1600" b="1" err="1">
                <a:solidFill>
                  <a:schemeClr val="dk1"/>
                </a:solidFill>
                <a:latin typeface="Barlow Semi Condensed"/>
                <a:ea typeface="Barlow Semi Condensed"/>
                <a:cs typeface="Barlow Semi Condensed"/>
                <a:sym typeface="Barlow Semi Condensed"/>
              </a:rPr>
              <a:t>github.com</a:t>
            </a:r>
            <a:r>
              <a:rPr lang="en-SG" sz="1600" b="1">
                <a:solidFill>
                  <a:schemeClr val="dk1"/>
                </a:solidFill>
                <a:latin typeface="Barlow Semi Condensed"/>
                <a:ea typeface="Barlow Semi Condensed"/>
                <a:cs typeface="Barlow Semi Condensed"/>
                <a:sym typeface="Barlow Semi Condensed"/>
              </a:rPr>
              <a:t>/</a:t>
            </a:r>
            <a:r>
              <a:rPr lang="en-SG" sz="1600" b="1" err="1">
                <a:solidFill>
                  <a:schemeClr val="dk1"/>
                </a:solidFill>
                <a:latin typeface="Barlow Semi Condensed"/>
                <a:ea typeface="Barlow Semi Condensed"/>
                <a:cs typeface="Barlow Semi Condensed"/>
                <a:sym typeface="Barlow Semi Condensed"/>
              </a:rPr>
              <a:t>udacity</a:t>
            </a:r>
            <a:r>
              <a:rPr lang="en-SG" sz="1600" b="1">
                <a:solidFill>
                  <a:schemeClr val="dk1"/>
                </a:solidFill>
                <a:latin typeface="Barlow Semi Condensed"/>
                <a:ea typeface="Barlow Semi Condensed"/>
                <a:cs typeface="Barlow Semi Condensed"/>
                <a:sym typeface="Barlow Semi Condensed"/>
              </a:rPr>
              <a:t>/CN-Flight-Delay-Forecast/blob/master/</a:t>
            </a:r>
            <a:r>
              <a:rPr lang="en-SG" sz="1600" b="1" err="1">
                <a:solidFill>
                  <a:schemeClr val="dk1"/>
                </a:solidFill>
                <a:latin typeface="Barlow Semi Condensed"/>
                <a:ea typeface="Barlow Semi Condensed"/>
                <a:cs typeface="Barlow Semi Condensed"/>
                <a:sym typeface="Barlow Semi Condensed"/>
              </a:rPr>
              <a:t>FlightDelayForecast.ipynb</a:t>
            </a:r>
            <a:endParaRPr lang="en-SG" sz="1600" b="1">
              <a:solidFill>
                <a:schemeClr val="dk1"/>
              </a:solidFill>
              <a:latin typeface="Barlow Semi Condensed"/>
              <a:ea typeface="Barlow Semi Condensed"/>
              <a:cs typeface="Barlow Semi Condensed"/>
              <a:sym typeface="Barlow Semi Condensed"/>
            </a:endParaRPr>
          </a:p>
        </p:txBody>
      </p:sp>
      <p:sp>
        <p:nvSpPr>
          <p:cNvPr id="4" name="标题 3">
            <a:extLst>
              <a:ext uri="{FF2B5EF4-FFF2-40B4-BE49-F238E27FC236}">
                <a16:creationId xmlns:a16="http://schemas.microsoft.com/office/drawing/2014/main" id="{CAA1CD9B-FD3A-3024-C189-6845EDD49A73}"/>
              </a:ext>
            </a:extLst>
          </p:cNvPr>
          <p:cNvSpPr>
            <a:spLocks noGrp="1"/>
          </p:cNvSpPr>
          <p:nvPr>
            <p:ph type="ctrTitle"/>
          </p:nvPr>
        </p:nvSpPr>
        <p:spPr>
          <a:xfrm>
            <a:off x="730688" y="1042334"/>
            <a:ext cx="5184300" cy="435824"/>
          </a:xfrm>
        </p:spPr>
        <p:txBody>
          <a:bodyPr/>
          <a:lstStyle/>
          <a:p>
            <a:pPr>
              <a:defRPr/>
            </a:pPr>
            <a:r>
              <a:rPr lang="en-US" altLang="zh-CN" sz="3600"/>
              <a:t>Data Cleaning Process</a:t>
            </a:r>
            <a:endParaRPr lang="zh-CN" altLang="en-US" sz="3600"/>
          </a:p>
        </p:txBody>
      </p:sp>
      <p:sp>
        <p:nvSpPr>
          <p:cNvPr id="3" name="文本框 3">
            <a:extLst>
              <a:ext uri="{FF2B5EF4-FFF2-40B4-BE49-F238E27FC236}">
                <a16:creationId xmlns:a16="http://schemas.microsoft.com/office/drawing/2014/main" id="{6E4D3C4D-2576-DB63-EE7B-5A47E841FABC}"/>
              </a:ext>
            </a:extLst>
          </p:cNvPr>
          <p:cNvSpPr txBox="1"/>
          <p:nvPr/>
        </p:nvSpPr>
        <p:spPr>
          <a:xfrm>
            <a:off x="648338" y="1666435"/>
            <a:ext cx="5509049" cy="1200329"/>
          </a:xfrm>
          <a:prstGeom prst="rect">
            <a:avLst/>
          </a:prstGeom>
          <a:noFill/>
        </p:spPr>
        <p:txBody>
          <a:bodyPr wrap="square" rtlCol="0">
            <a:spAutoFit/>
          </a:bodyPr>
          <a:lstStyle/>
          <a:p>
            <a:pPr marL="457200" indent="-457200">
              <a:buFont typeface="Arial" panose="020B0604020202020204" pitchFamily="34" charset="0"/>
              <a:buChar char="•"/>
            </a:pPr>
            <a:r>
              <a:rPr kumimoji="1" lang="en-US" altLang="zh-CN" sz="1800">
                <a:solidFill>
                  <a:schemeClr val="dk1"/>
                </a:solidFill>
                <a:latin typeface="+mj-lt"/>
                <a:cs typeface="Barlow Semi Condensed"/>
                <a:sym typeface="Barlow Semi Condensed"/>
              </a:rPr>
              <a:t>Drop missing values</a:t>
            </a:r>
          </a:p>
          <a:p>
            <a:pPr marL="457200" indent="-457200">
              <a:buFont typeface="Arial" panose="020B0604020202020204" pitchFamily="34" charset="0"/>
              <a:buChar char="•"/>
            </a:pPr>
            <a:r>
              <a:rPr kumimoji="1" lang="en-US" altLang="zh-CN" sz="1800">
                <a:solidFill>
                  <a:schemeClr val="dk1"/>
                </a:solidFill>
                <a:latin typeface="+mj-lt"/>
                <a:cs typeface="Barlow Semi Condensed"/>
                <a:sym typeface="Barlow Semi Condensed"/>
              </a:rPr>
              <a:t>Remove outliers</a:t>
            </a:r>
          </a:p>
          <a:p>
            <a:pPr marL="457200" indent="-457200">
              <a:buFont typeface="Arial" panose="020B0604020202020204" pitchFamily="34" charset="0"/>
              <a:buChar char="•"/>
            </a:pPr>
            <a:r>
              <a:rPr kumimoji="1" lang="en-US" altLang="zh-CN" sz="1800">
                <a:solidFill>
                  <a:schemeClr val="dk1"/>
                </a:solidFill>
                <a:latin typeface="+mj-lt"/>
                <a:cs typeface="Barlow Semi Condensed"/>
                <a:sym typeface="Barlow Semi Condensed"/>
              </a:rPr>
              <a:t>Remove duplicates, etc.</a:t>
            </a:r>
          </a:p>
          <a:p>
            <a:pPr marL="457200" indent="-457200">
              <a:buFont typeface="Arial" panose="020B0604020202020204" pitchFamily="34" charset="0"/>
              <a:buChar char="•"/>
            </a:pPr>
            <a:r>
              <a:rPr kumimoji="1" lang="en-US" altLang="zh-CN" sz="1800">
                <a:solidFill>
                  <a:schemeClr val="dk1"/>
                </a:solidFill>
                <a:latin typeface="+mj-lt"/>
                <a:cs typeface="Barlow Semi Condensed"/>
                <a:sym typeface="Barlow Semi Condensed"/>
              </a:rPr>
              <a:t>Extraction and classification of the text data</a:t>
            </a:r>
          </a:p>
        </p:txBody>
      </p:sp>
      <p:pic>
        <p:nvPicPr>
          <p:cNvPr id="6" name="图片 8" descr="文本&#10;&#10;描述已自动生成">
            <a:extLst>
              <a:ext uri="{FF2B5EF4-FFF2-40B4-BE49-F238E27FC236}">
                <a16:creationId xmlns:a16="http://schemas.microsoft.com/office/drawing/2014/main" id="{11DCD6FF-C532-7C71-DFBE-2513A12A28E2}"/>
              </a:ext>
            </a:extLst>
          </p:cNvPr>
          <p:cNvPicPr>
            <a:picLocks noChangeAspect="1"/>
          </p:cNvPicPr>
          <p:nvPr/>
        </p:nvPicPr>
        <p:blipFill>
          <a:blip r:embed="rId3"/>
          <a:stretch>
            <a:fillRect/>
          </a:stretch>
        </p:blipFill>
        <p:spPr>
          <a:xfrm>
            <a:off x="6413661" y="4102570"/>
            <a:ext cx="2486363" cy="627955"/>
          </a:xfrm>
          <a:prstGeom prst="rect">
            <a:avLst/>
          </a:prstGeom>
        </p:spPr>
      </p:pic>
      <p:pic>
        <p:nvPicPr>
          <p:cNvPr id="7" name="图片 10">
            <a:extLst>
              <a:ext uri="{FF2B5EF4-FFF2-40B4-BE49-F238E27FC236}">
                <a16:creationId xmlns:a16="http://schemas.microsoft.com/office/drawing/2014/main" id="{B1FBE882-A484-AD50-7313-ADEA65ECA98F}"/>
              </a:ext>
            </a:extLst>
          </p:cNvPr>
          <p:cNvPicPr>
            <a:picLocks noChangeAspect="1"/>
          </p:cNvPicPr>
          <p:nvPr/>
        </p:nvPicPr>
        <p:blipFill>
          <a:blip r:embed="rId4"/>
          <a:stretch>
            <a:fillRect/>
          </a:stretch>
        </p:blipFill>
        <p:spPr>
          <a:xfrm>
            <a:off x="7705963" y="412973"/>
            <a:ext cx="1082224" cy="3598615"/>
          </a:xfrm>
          <a:prstGeom prst="rect">
            <a:avLst/>
          </a:prstGeom>
        </p:spPr>
      </p:pic>
      <p:pic>
        <p:nvPicPr>
          <p:cNvPr id="8" name="图片 11">
            <a:extLst>
              <a:ext uri="{FF2B5EF4-FFF2-40B4-BE49-F238E27FC236}">
                <a16:creationId xmlns:a16="http://schemas.microsoft.com/office/drawing/2014/main" id="{FEB6EB6D-EA97-5491-B3E8-7C1FCE5B98D6}"/>
              </a:ext>
            </a:extLst>
          </p:cNvPr>
          <p:cNvPicPr>
            <a:picLocks noChangeAspect="1"/>
          </p:cNvPicPr>
          <p:nvPr/>
        </p:nvPicPr>
        <p:blipFill>
          <a:blip r:embed="rId5"/>
          <a:stretch>
            <a:fillRect/>
          </a:stretch>
        </p:blipFill>
        <p:spPr>
          <a:xfrm>
            <a:off x="6507093" y="412974"/>
            <a:ext cx="1205433" cy="3596377"/>
          </a:xfrm>
          <a:prstGeom prst="rect">
            <a:avLst/>
          </a:prstGeom>
        </p:spPr>
      </p:pic>
      <p:sp>
        <p:nvSpPr>
          <p:cNvPr id="9" name="Google Shape;888;p38">
            <a:extLst>
              <a:ext uri="{FF2B5EF4-FFF2-40B4-BE49-F238E27FC236}">
                <a16:creationId xmlns:a16="http://schemas.microsoft.com/office/drawing/2014/main" id="{5590C5A7-47ED-6D3B-A76F-67EF679FCDA3}"/>
              </a:ext>
            </a:extLst>
          </p:cNvPr>
          <p:cNvSpPr txBox="1">
            <a:spLocks/>
          </p:cNvSpPr>
          <p:nvPr/>
        </p:nvSpPr>
        <p:spPr>
          <a:xfrm>
            <a:off x="878282" y="3468091"/>
            <a:ext cx="2632268" cy="43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Barlow Semi Condensed SemiBold"/>
              <a:buNone/>
              <a:defRPr sz="3200" b="0" i="0" u="none" strike="noStrike" cap="none">
                <a:solidFill>
                  <a:schemeClr val="dk1"/>
                </a:solidFill>
                <a:latin typeface="Barlow Semi Condensed SemiBold"/>
                <a:ea typeface="Barlow Semi Condensed SemiBold"/>
                <a:cs typeface="Barlow Semi Condensed SemiBold"/>
                <a:sym typeface="Barlow Semi Condensed SemiBold"/>
              </a:defRPr>
            </a:lvl1pPr>
            <a:lvl2pPr marR="0" lvl="1" algn="l" rtl="0">
              <a:lnSpc>
                <a:spcPct val="100000"/>
              </a:lnSpc>
              <a:spcBef>
                <a:spcPts val="0"/>
              </a:spcBef>
              <a:spcAft>
                <a:spcPts val="0"/>
              </a:spcAft>
              <a:buClr>
                <a:schemeClr val="dk1"/>
              </a:buClr>
              <a:buSzPts val="3200"/>
              <a:buFont typeface="Barlow Semi Condensed SemiBold"/>
              <a:buNone/>
              <a:defRPr sz="3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l" rtl="0">
              <a:lnSpc>
                <a:spcPct val="100000"/>
              </a:lnSpc>
              <a:spcBef>
                <a:spcPts val="0"/>
              </a:spcBef>
              <a:spcAft>
                <a:spcPts val="0"/>
              </a:spcAft>
              <a:buClr>
                <a:schemeClr val="dk1"/>
              </a:buClr>
              <a:buSzPts val="3200"/>
              <a:buFont typeface="Barlow Semi Condensed SemiBold"/>
              <a:buNone/>
              <a:defRPr sz="3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l" rtl="0">
              <a:lnSpc>
                <a:spcPct val="100000"/>
              </a:lnSpc>
              <a:spcBef>
                <a:spcPts val="0"/>
              </a:spcBef>
              <a:spcAft>
                <a:spcPts val="0"/>
              </a:spcAft>
              <a:buClr>
                <a:schemeClr val="dk1"/>
              </a:buClr>
              <a:buSzPts val="3200"/>
              <a:buFont typeface="Barlow Semi Condensed SemiBold"/>
              <a:buNone/>
              <a:defRPr sz="3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l" rtl="0">
              <a:lnSpc>
                <a:spcPct val="100000"/>
              </a:lnSpc>
              <a:spcBef>
                <a:spcPts val="0"/>
              </a:spcBef>
              <a:spcAft>
                <a:spcPts val="0"/>
              </a:spcAft>
              <a:buClr>
                <a:schemeClr val="dk1"/>
              </a:buClr>
              <a:buSzPts val="3200"/>
              <a:buFont typeface="Barlow Semi Condensed SemiBold"/>
              <a:buNone/>
              <a:defRPr sz="3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l" rtl="0">
              <a:lnSpc>
                <a:spcPct val="100000"/>
              </a:lnSpc>
              <a:spcBef>
                <a:spcPts val="0"/>
              </a:spcBef>
              <a:spcAft>
                <a:spcPts val="0"/>
              </a:spcAft>
              <a:buClr>
                <a:schemeClr val="dk1"/>
              </a:buClr>
              <a:buSzPts val="3200"/>
              <a:buFont typeface="Barlow Semi Condensed SemiBold"/>
              <a:buNone/>
              <a:defRPr sz="3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l" rtl="0">
              <a:lnSpc>
                <a:spcPct val="100000"/>
              </a:lnSpc>
              <a:spcBef>
                <a:spcPts val="0"/>
              </a:spcBef>
              <a:spcAft>
                <a:spcPts val="0"/>
              </a:spcAft>
              <a:buClr>
                <a:schemeClr val="dk1"/>
              </a:buClr>
              <a:buSzPts val="3200"/>
              <a:buFont typeface="Barlow Semi Condensed SemiBold"/>
              <a:buNone/>
              <a:defRPr sz="3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l" rtl="0">
              <a:lnSpc>
                <a:spcPct val="100000"/>
              </a:lnSpc>
              <a:spcBef>
                <a:spcPts val="0"/>
              </a:spcBef>
              <a:spcAft>
                <a:spcPts val="0"/>
              </a:spcAft>
              <a:buClr>
                <a:schemeClr val="dk1"/>
              </a:buClr>
              <a:buSzPts val="3200"/>
              <a:buFont typeface="Barlow Semi Condensed SemiBold"/>
              <a:buNone/>
              <a:defRPr sz="3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l" rtl="0">
              <a:lnSpc>
                <a:spcPct val="100000"/>
              </a:lnSpc>
              <a:spcBef>
                <a:spcPts val="0"/>
              </a:spcBef>
              <a:spcAft>
                <a:spcPts val="0"/>
              </a:spcAft>
              <a:buClr>
                <a:schemeClr val="dk1"/>
              </a:buClr>
              <a:buSzPts val="3200"/>
              <a:buFont typeface="Barlow Semi Condensed SemiBold"/>
              <a:buNone/>
              <a:defRPr sz="3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r>
              <a:rPr lang="en-SG" sz="2400" b="1">
                <a:latin typeface="Barlow Semi Condensed"/>
                <a:ea typeface="Barlow Semi Condensed"/>
                <a:cs typeface="Barlow Semi Condensed"/>
                <a:sym typeface="Barlow Semi Condensed"/>
              </a:rPr>
              <a:t>Our Data Source:</a:t>
            </a:r>
          </a:p>
        </p:txBody>
      </p:sp>
    </p:spTree>
    <p:extLst>
      <p:ext uri="{BB962C8B-B14F-4D97-AF65-F5344CB8AC3E}">
        <p14:creationId xmlns:p14="http://schemas.microsoft.com/office/powerpoint/2010/main" val="2067787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A72F188-11BD-B662-9435-6640E5BD7307}"/>
              </a:ext>
            </a:extLst>
          </p:cNvPr>
          <p:cNvSpPr>
            <a:spLocks noGrp="1"/>
          </p:cNvSpPr>
          <p:nvPr>
            <p:ph type="ctrTitle"/>
          </p:nvPr>
        </p:nvSpPr>
        <p:spPr>
          <a:xfrm>
            <a:off x="753548" y="379394"/>
            <a:ext cx="5184300" cy="435824"/>
          </a:xfrm>
        </p:spPr>
        <p:txBody>
          <a:bodyPr/>
          <a:lstStyle/>
          <a:p>
            <a:pPr>
              <a:defRPr/>
            </a:pPr>
            <a:r>
              <a:rPr lang="en-US" altLang="zh-CN" sz="3600"/>
              <a:t>Definition of Delay</a:t>
            </a:r>
            <a:endParaRPr lang="zh-CN" altLang="en-US" sz="360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F8859D7-B7F3-A5C5-DC62-A8E1AD946D54}"/>
                  </a:ext>
                </a:extLst>
              </p:cNvPr>
              <p:cNvSpPr txBox="1"/>
              <p:nvPr/>
            </p:nvSpPr>
            <p:spPr>
              <a:xfrm>
                <a:off x="411786" y="1525905"/>
                <a:ext cx="58678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800" b="0" i="1" smtClean="0">
                          <a:latin typeface="Cambria Math" panose="02040503050406030204" pitchFamily="18" charset="0"/>
                        </a:rPr>
                        <m:t>𝐷𝑒𝑙𝑎𝑦</m:t>
                      </m:r>
                      <m:r>
                        <a:rPr kumimoji="1" lang="en-US" altLang="zh-CN" sz="1800" b="0" i="1" smtClean="0">
                          <a:latin typeface="Cambria Math" panose="02040503050406030204" pitchFamily="18" charset="0"/>
                        </a:rPr>
                        <m:t> </m:t>
                      </m:r>
                      <m:r>
                        <a:rPr kumimoji="1" lang="en-US" altLang="zh-CN" sz="1800" b="0" i="1" smtClean="0">
                          <a:latin typeface="Cambria Math" panose="02040503050406030204" pitchFamily="18" charset="0"/>
                        </a:rPr>
                        <m:t>h𝑜𝑢𝑟𝑠</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𝑅𝑒𝑎𝑙</m:t>
                      </m:r>
                      <m:r>
                        <a:rPr kumimoji="1" lang="en-US" altLang="zh-CN" sz="1800" b="0" i="1" smtClean="0">
                          <a:latin typeface="Cambria Math" panose="02040503050406030204" pitchFamily="18" charset="0"/>
                        </a:rPr>
                        <m:t> </m:t>
                      </m:r>
                      <m:r>
                        <a:rPr kumimoji="1" lang="en-US" altLang="zh-CN" sz="1800" b="0" i="1" smtClean="0">
                          <a:latin typeface="Cambria Math" panose="02040503050406030204" pitchFamily="18" charset="0"/>
                        </a:rPr>
                        <m:t>𝐷𝑒𝑝𝑎𝑟𝑡</m:t>
                      </m:r>
                      <m:r>
                        <a:rPr kumimoji="1" lang="en-US" altLang="zh-CN" sz="1800" b="0" i="1" smtClean="0">
                          <a:latin typeface="Cambria Math" panose="02040503050406030204" pitchFamily="18" charset="0"/>
                        </a:rPr>
                        <m:t> </m:t>
                      </m:r>
                      <m:r>
                        <a:rPr kumimoji="1" lang="en-US" altLang="zh-CN" sz="1800" b="0" i="1" smtClean="0">
                          <a:latin typeface="Cambria Math" panose="02040503050406030204" pitchFamily="18" charset="0"/>
                        </a:rPr>
                        <m:t>𝑡𝑖𝑚𝑒</m:t>
                      </m:r>
                      <m:r>
                        <a:rPr kumimoji="1" lang="en-US" altLang="zh-CN" sz="1800" b="0" i="1" smtClean="0">
                          <a:latin typeface="Cambria Math" panose="02040503050406030204" pitchFamily="18" charset="0"/>
                        </a:rPr>
                        <m:t>−</m:t>
                      </m:r>
                      <m:r>
                        <a:rPr kumimoji="1" lang="en-US" altLang="zh-CN" sz="1800" b="0" i="1" smtClean="0">
                          <a:latin typeface="Cambria Math" panose="02040503050406030204" pitchFamily="18" charset="0"/>
                        </a:rPr>
                        <m:t>𝐸𝑠𝑖𝑚𝑎𝑡𝑒</m:t>
                      </m:r>
                      <m:r>
                        <a:rPr kumimoji="1" lang="en-US" altLang="zh-CN" sz="1800" b="0" i="1" smtClean="0">
                          <a:latin typeface="Cambria Math" panose="02040503050406030204" pitchFamily="18" charset="0"/>
                        </a:rPr>
                        <m:t> </m:t>
                      </m:r>
                      <m:r>
                        <a:rPr kumimoji="1" lang="en-US" altLang="zh-CN" sz="1800" b="0" i="1" smtClean="0">
                          <a:latin typeface="Cambria Math" panose="02040503050406030204" pitchFamily="18" charset="0"/>
                        </a:rPr>
                        <m:t>𝐷𝑒𝑝𝑎𝑟𝑡</m:t>
                      </m:r>
                      <m:r>
                        <a:rPr kumimoji="1" lang="en-US" altLang="zh-CN" sz="1800" b="0" i="1" smtClean="0">
                          <a:latin typeface="Cambria Math" panose="02040503050406030204" pitchFamily="18" charset="0"/>
                        </a:rPr>
                        <m:t> </m:t>
                      </m:r>
                      <m:r>
                        <a:rPr kumimoji="1" lang="en-US" altLang="zh-CN" sz="1800" b="0" i="1" smtClean="0">
                          <a:latin typeface="Cambria Math" panose="02040503050406030204" pitchFamily="18" charset="0"/>
                        </a:rPr>
                        <m:t>𝑡𝑖𝑚𝑒</m:t>
                      </m:r>
                    </m:oMath>
                  </m:oMathPara>
                </a14:m>
                <a:endParaRPr kumimoji="1" lang="zh-CN" altLang="en-US" sz="1800"/>
              </a:p>
            </p:txBody>
          </p:sp>
        </mc:Choice>
        <mc:Fallback xmlns="">
          <p:sp>
            <p:nvSpPr>
              <p:cNvPr id="5" name="文本框 4">
                <a:extLst>
                  <a:ext uri="{FF2B5EF4-FFF2-40B4-BE49-F238E27FC236}">
                    <a16:creationId xmlns:a16="http://schemas.microsoft.com/office/drawing/2014/main" id="{DF8859D7-B7F3-A5C5-DC62-A8E1AD946D54}"/>
                  </a:ext>
                </a:extLst>
              </p:cNvPr>
              <p:cNvSpPr txBox="1">
                <a:spLocks noRot="1" noChangeAspect="1" noMove="1" noResize="1" noEditPoints="1" noAdjustHandles="1" noChangeArrowheads="1" noChangeShapeType="1" noTextEdit="1"/>
              </p:cNvSpPr>
              <p:nvPr/>
            </p:nvSpPr>
            <p:spPr>
              <a:xfrm>
                <a:off x="411786" y="1525905"/>
                <a:ext cx="5867824" cy="276999"/>
              </a:xfrm>
              <a:prstGeom prst="rect">
                <a:avLst/>
              </a:prstGeom>
              <a:blipFill>
                <a:blip r:embed="rId3"/>
                <a:stretch>
                  <a:fillRect l="-832" r="-520" b="-34783"/>
                </a:stretch>
              </a:blipFill>
            </p:spPr>
            <p:txBody>
              <a:bodyPr/>
              <a:lstStyle/>
              <a:p>
                <a:r>
                  <a:rPr lang="en-US">
                    <a:noFill/>
                  </a:rPr>
                  <a:t> </a:t>
                </a:r>
              </a:p>
            </p:txBody>
          </p:sp>
        </mc:Fallback>
      </mc:AlternateContent>
      <p:sp>
        <p:nvSpPr>
          <p:cNvPr id="7" name="圆角矩形 6">
            <a:extLst>
              <a:ext uri="{FF2B5EF4-FFF2-40B4-BE49-F238E27FC236}">
                <a16:creationId xmlns:a16="http://schemas.microsoft.com/office/drawing/2014/main" id="{C5A991C1-F37F-6129-9B3A-F186D972BFF8}"/>
              </a:ext>
            </a:extLst>
          </p:cNvPr>
          <p:cNvSpPr/>
          <p:nvPr/>
        </p:nvSpPr>
        <p:spPr>
          <a:xfrm>
            <a:off x="2018172" y="2011680"/>
            <a:ext cx="2655052" cy="7688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800"/>
              <a:t>Threshold: 2 Hours</a:t>
            </a:r>
            <a:endParaRPr kumimoji="1" lang="zh-CN" altLang="en-US" sz="1800"/>
          </a:p>
        </p:txBody>
      </p:sp>
      <p:cxnSp>
        <p:nvCxnSpPr>
          <p:cNvPr id="9" name="直线箭头连接符 8">
            <a:extLst>
              <a:ext uri="{FF2B5EF4-FFF2-40B4-BE49-F238E27FC236}">
                <a16:creationId xmlns:a16="http://schemas.microsoft.com/office/drawing/2014/main" id="{B0F543FB-C464-7F6F-B1FF-603E50C6C630}"/>
              </a:ext>
            </a:extLst>
          </p:cNvPr>
          <p:cNvCxnSpPr>
            <a:cxnSpLocks/>
          </p:cNvCxnSpPr>
          <p:nvPr/>
        </p:nvCxnSpPr>
        <p:spPr>
          <a:xfrm flipH="1">
            <a:off x="2390424" y="3406855"/>
            <a:ext cx="496428" cy="46327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文本框 9">
            <a:extLst>
              <a:ext uri="{FF2B5EF4-FFF2-40B4-BE49-F238E27FC236}">
                <a16:creationId xmlns:a16="http://schemas.microsoft.com/office/drawing/2014/main" id="{BBCABBAF-8679-8148-32E8-6702200BFE3A}"/>
              </a:ext>
            </a:extLst>
          </p:cNvPr>
          <p:cNvSpPr txBox="1"/>
          <p:nvPr/>
        </p:nvSpPr>
        <p:spPr>
          <a:xfrm>
            <a:off x="2826456" y="2893636"/>
            <a:ext cx="1329210" cy="400110"/>
          </a:xfrm>
          <a:prstGeom prst="rect">
            <a:avLst/>
          </a:prstGeom>
          <a:noFill/>
        </p:spPr>
        <p:txBody>
          <a:bodyPr wrap="none" rtlCol="0">
            <a:spAutoFit/>
          </a:bodyPr>
          <a:lstStyle/>
          <a:p>
            <a:r>
              <a:rPr kumimoji="1" lang="en-US" altLang="zh-CN" sz="2000"/>
              <a:t>&gt; 2 hours </a:t>
            </a:r>
            <a:endParaRPr kumimoji="1" lang="zh-CN" altLang="en-US" sz="2000"/>
          </a:p>
        </p:txBody>
      </p:sp>
      <p:cxnSp>
        <p:nvCxnSpPr>
          <p:cNvPr id="16" name="直线箭头连接符 15">
            <a:extLst>
              <a:ext uri="{FF2B5EF4-FFF2-40B4-BE49-F238E27FC236}">
                <a16:creationId xmlns:a16="http://schemas.microsoft.com/office/drawing/2014/main" id="{B56133E7-7AD4-2910-6590-72F06911F5BE}"/>
              </a:ext>
            </a:extLst>
          </p:cNvPr>
          <p:cNvCxnSpPr>
            <a:cxnSpLocks/>
          </p:cNvCxnSpPr>
          <p:nvPr/>
        </p:nvCxnSpPr>
        <p:spPr>
          <a:xfrm>
            <a:off x="4005354" y="3406855"/>
            <a:ext cx="667870" cy="46279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圆角矩形 17">
            <a:extLst>
              <a:ext uri="{FF2B5EF4-FFF2-40B4-BE49-F238E27FC236}">
                <a16:creationId xmlns:a16="http://schemas.microsoft.com/office/drawing/2014/main" id="{613BEA65-C1DB-5316-3753-7DD1953CF643}"/>
              </a:ext>
            </a:extLst>
          </p:cNvPr>
          <p:cNvSpPr/>
          <p:nvPr/>
        </p:nvSpPr>
        <p:spPr>
          <a:xfrm>
            <a:off x="1658904" y="3983237"/>
            <a:ext cx="1463040" cy="7200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t>Delay Flight</a:t>
            </a:r>
            <a:endParaRPr kumimoji="1" lang="zh-CN" altLang="en-US"/>
          </a:p>
        </p:txBody>
      </p:sp>
      <p:sp>
        <p:nvSpPr>
          <p:cNvPr id="19" name="圆角矩形 18">
            <a:extLst>
              <a:ext uri="{FF2B5EF4-FFF2-40B4-BE49-F238E27FC236}">
                <a16:creationId xmlns:a16="http://schemas.microsoft.com/office/drawing/2014/main" id="{EE3EAE49-754D-2B38-20FA-7342E2BD4A2A}"/>
              </a:ext>
            </a:extLst>
          </p:cNvPr>
          <p:cNvSpPr/>
          <p:nvPr/>
        </p:nvSpPr>
        <p:spPr>
          <a:xfrm>
            <a:off x="3941704" y="3982761"/>
            <a:ext cx="1463040" cy="7200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t>Non-Delay Flight</a:t>
            </a:r>
            <a:endParaRPr kumimoji="1" lang="zh-CN" altLang="en-US"/>
          </a:p>
        </p:txBody>
      </p:sp>
    </p:spTree>
    <p:extLst>
      <p:ext uri="{BB962C8B-B14F-4D97-AF65-F5344CB8AC3E}">
        <p14:creationId xmlns:p14="http://schemas.microsoft.com/office/powerpoint/2010/main" val="3879337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grpSp>
        <p:nvGrpSpPr>
          <p:cNvPr id="1271" name="Google Shape;1271;p43"/>
          <p:cNvGrpSpPr/>
          <p:nvPr/>
        </p:nvGrpSpPr>
        <p:grpSpPr>
          <a:xfrm>
            <a:off x="1192931" y="465829"/>
            <a:ext cx="896605" cy="214346"/>
            <a:chOff x="1192931" y="491429"/>
            <a:chExt cx="896605" cy="214346"/>
          </a:xfrm>
        </p:grpSpPr>
        <p:sp>
          <p:nvSpPr>
            <p:cNvPr id="1272" name="Google Shape;1272;p43"/>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3"/>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3"/>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3"/>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3"/>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3"/>
          <p:cNvGrpSpPr/>
          <p:nvPr/>
        </p:nvGrpSpPr>
        <p:grpSpPr>
          <a:xfrm>
            <a:off x="2266950" y="561950"/>
            <a:ext cx="5682325" cy="62400"/>
            <a:chOff x="2266950" y="561950"/>
            <a:chExt cx="5682325" cy="62400"/>
          </a:xfrm>
        </p:grpSpPr>
        <p:sp>
          <p:nvSpPr>
            <p:cNvPr id="1280" name="Google Shape;1280;p43"/>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3"/>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3"/>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3"/>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3"/>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3"/>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3"/>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3"/>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3"/>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3"/>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3"/>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3"/>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43"/>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43"/>
          <p:cNvGrpSpPr/>
          <p:nvPr/>
        </p:nvGrpSpPr>
        <p:grpSpPr>
          <a:xfrm>
            <a:off x="624714" y="381177"/>
            <a:ext cx="470629" cy="435824"/>
            <a:chOff x="431275" y="-2657275"/>
            <a:chExt cx="1086150" cy="1005825"/>
          </a:xfrm>
        </p:grpSpPr>
        <p:sp>
          <p:nvSpPr>
            <p:cNvPr id="1321" name="Google Shape;1321;p43"/>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43"/>
            <p:cNvGrpSpPr/>
            <p:nvPr/>
          </p:nvGrpSpPr>
          <p:grpSpPr>
            <a:xfrm>
              <a:off x="431275" y="-2657275"/>
              <a:ext cx="1086150" cy="1005825"/>
              <a:chOff x="431275" y="-2657275"/>
              <a:chExt cx="1086150" cy="1005825"/>
            </a:xfrm>
          </p:grpSpPr>
          <p:sp>
            <p:nvSpPr>
              <p:cNvPr id="1323" name="Google Shape;1323;p43"/>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圆角矩形 13">
            <a:extLst>
              <a:ext uri="{FF2B5EF4-FFF2-40B4-BE49-F238E27FC236}">
                <a16:creationId xmlns:a16="http://schemas.microsoft.com/office/drawing/2014/main" id="{DEBE5DA5-D8C6-4507-818E-4743C03D7F7A}"/>
              </a:ext>
            </a:extLst>
          </p:cNvPr>
          <p:cNvSpPr/>
          <p:nvPr/>
        </p:nvSpPr>
        <p:spPr>
          <a:xfrm>
            <a:off x="2216742" y="1073896"/>
            <a:ext cx="4731026" cy="3297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t>2015.12-2017.08</a:t>
            </a:r>
            <a:r>
              <a:rPr kumimoji="1" lang="zh-CN" altLang="en-US"/>
              <a:t> </a:t>
            </a:r>
            <a:r>
              <a:rPr kumimoji="1" lang="en-US" altLang="zh-CN"/>
              <a:t>China Domestic Flight data</a:t>
            </a:r>
            <a:endParaRPr kumimoji="1" lang="zh-CN" altLang="en-US"/>
          </a:p>
        </p:txBody>
      </p:sp>
      <p:pic>
        <p:nvPicPr>
          <p:cNvPr id="8" name="图片 14">
            <a:extLst>
              <a:ext uri="{FF2B5EF4-FFF2-40B4-BE49-F238E27FC236}">
                <a16:creationId xmlns:a16="http://schemas.microsoft.com/office/drawing/2014/main" id="{C2C0BD3D-FBD9-41BD-339F-6F22B33A9AAD}"/>
              </a:ext>
            </a:extLst>
          </p:cNvPr>
          <p:cNvPicPr>
            <a:picLocks noChangeAspect="1"/>
          </p:cNvPicPr>
          <p:nvPr/>
        </p:nvPicPr>
        <p:blipFill>
          <a:blip r:embed="rId3"/>
          <a:stretch>
            <a:fillRect/>
          </a:stretch>
        </p:blipFill>
        <p:spPr>
          <a:xfrm>
            <a:off x="860330" y="1601885"/>
            <a:ext cx="7538040" cy="828925"/>
          </a:xfrm>
          <a:prstGeom prst="rect">
            <a:avLst/>
          </a:prstGeom>
        </p:spPr>
      </p:pic>
      <p:pic>
        <p:nvPicPr>
          <p:cNvPr id="9" name="图片 16">
            <a:extLst>
              <a:ext uri="{FF2B5EF4-FFF2-40B4-BE49-F238E27FC236}">
                <a16:creationId xmlns:a16="http://schemas.microsoft.com/office/drawing/2014/main" id="{BA28B0F0-8693-437B-AFE6-0CE77355577F}"/>
              </a:ext>
            </a:extLst>
          </p:cNvPr>
          <p:cNvPicPr>
            <a:picLocks noChangeAspect="1"/>
          </p:cNvPicPr>
          <p:nvPr/>
        </p:nvPicPr>
        <p:blipFill>
          <a:blip r:embed="rId4"/>
          <a:stretch>
            <a:fillRect/>
          </a:stretch>
        </p:blipFill>
        <p:spPr>
          <a:xfrm>
            <a:off x="841405" y="2402519"/>
            <a:ext cx="7618092" cy="989476"/>
          </a:xfrm>
          <a:prstGeom prst="rect">
            <a:avLst/>
          </a:prstGeom>
        </p:spPr>
      </p:pic>
      <p:sp>
        <p:nvSpPr>
          <p:cNvPr id="10" name="下箭头 17">
            <a:extLst>
              <a:ext uri="{FF2B5EF4-FFF2-40B4-BE49-F238E27FC236}">
                <a16:creationId xmlns:a16="http://schemas.microsoft.com/office/drawing/2014/main" id="{C13E4739-DADC-84CC-DF41-DEA3BBCEA6F3}"/>
              </a:ext>
            </a:extLst>
          </p:cNvPr>
          <p:cNvSpPr/>
          <p:nvPr/>
        </p:nvSpPr>
        <p:spPr>
          <a:xfrm>
            <a:off x="4342968" y="3560515"/>
            <a:ext cx="282981" cy="42061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8">
            <a:extLst>
              <a:ext uri="{FF2B5EF4-FFF2-40B4-BE49-F238E27FC236}">
                <a16:creationId xmlns:a16="http://schemas.microsoft.com/office/drawing/2014/main" id="{B4119AC2-99DD-26FD-1AD5-41838397F1F1}"/>
              </a:ext>
            </a:extLst>
          </p:cNvPr>
          <p:cNvSpPr txBox="1"/>
          <p:nvPr/>
        </p:nvSpPr>
        <p:spPr>
          <a:xfrm>
            <a:off x="4783757" y="3499140"/>
            <a:ext cx="2427268" cy="400110"/>
          </a:xfrm>
          <a:prstGeom prst="rect">
            <a:avLst/>
          </a:prstGeom>
          <a:noFill/>
        </p:spPr>
        <p:txBody>
          <a:bodyPr wrap="none" rtlCol="0">
            <a:spAutoFit/>
          </a:bodyPr>
          <a:lstStyle/>
          <a:p>
            <a:r>
              <a:rPr kumimoji="1" lang="en-US" altLang="zh-CN" sz="2000" b="1">
                <a:solidFill>
                  <a:schemeClr val="dk1"/>
                </a:solidFill>
                <a:latin typeface="Barlow Semi Condensed"/>
                <a:cs typeface="Barlow Semi Condensed"/>
              </a:rPr>
              <a:t>Merge &amp; Cleaned into</a:t>
            </a:r>
            <a:r>
              <a:rPr kumimoji="1" lang="en-US" altLang="zh-CN"/>
              <a:t>:</a:t>
            </a:r>
            <a:endParaRPr kumimoji="1" lang="zh-CN" altLang="en-US"/>
          </a:p>
        </p:txBody>
      </p:sp>
      <p:sp>
        <p:nvSpPr>
          <p:cNvPr id="12" name="圆角矩形 19">
            <a:extLst>
              <a:ext uri="{FF2B5EF4-FFF2-40B4-BE49-F238E27FC236}">
                <a16:creationId xmlns:a16="http://schemas.microsoft.com/office/drawing/2014/main" id="{26B3A514-A855-9C92-0363-2DD235782D54}"/>
              </a:ext>
            </a:extLst>
          </p:cNvPr>
          <p:cNvSpPr/>
          <p:nvPr/>
        </p:nvSpPr>
        <p:spPr>
          <a:xfrm>
            <a:off x="2006101" y="4088275"/>
            <a:ext cx="2122998" cy="4695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err="1"/>
              <a:t>Cleaned_train</a:t>
            </a:r>
            <a:r>
              <a:rPr kumimoji="1" lang="en-US" altLang="zh-CN"/>
              <a:t> [</a:t>
            </a:r>
            <a:r>
              <a:rPr lang="en-US" altLang="zh-CN" b="0" i="0">
                <a:solidFill>
                  <a:schemeClr val="bg1"/>
                </a:solidFill>
                <a:effectLst/>
                <a:latin typeface="Calibri" panose="020F0502020204030204" pitchFamily="34" charset="0"/>
              </a:rPr>
              <a:t>1101881</a:t>
            </a:r>
            <a:r>
              <a:rPr kumimoji="1" lang="en-US" altLang="zh-CN"/>
              <a:t>]</a:t>
            </a:r>
            <a:endParaRPr kumimoji="1" lang="zh-CN" altLang="en-US"/>
          </a:p>
        </p:txBody>
      </p:sp>
      <p:sp>
        <p:nvSpPr>
          <p:cNvPr id="13" name="圆角矩形 21">
            <a:extLst>
              <a:ext uri="{FF2B5EF4-FFF2-40B4-BE49-F238E27FC236}">
                <a16:creationId xmlns:a16="http://schemas.microsoft.com/office/drawing/2014/main" id="{C944130A-83E1-5462-890C-B2164802C896}"/>
              </a:ext>
            </a:extLst>
          </p:cNvPr>
          <p:cNvSpPr/>
          <p:nvPr/>
        </p:nvSpPr>
        <p:spPr>
          <a:xfrm>
            <a:off x="4885025" y="4088275"/>
            <a:ext cx="2122998" cy="4695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err="1"/>
              <a:t>Cleaned_test</a:t>
            </a:r>
            <a:r>
              <a:rPr kumimoji="1" lang="en-US" altLang="zh-CN"/>
              <a:t> [</a:t>
            </a:r>
            <a:r>
              <a:rPr lang="en-US" altLang="zh-CN" b="0" i="0">
                <a:solidFill>
                  <a:schemeClr val="bg1"/>
                </a:solidFill>
                <a:effectLst/>
                <a:latin typeface="Calibri" panose="020F0502020204030204" pitchFamily="34" charset="0"/>
              </a:rPr>
              <a:t>535281</a:t>
            </a:r>
            <a:r>
              <a:rPr kumimoji="1" lang="en-US" altLang="zh-CN"/>
              <a:t>]</a:t>
            </a:r>
            <a:endParaRPr kumimoji="1" lang="zh-CN" altLang="en-US"/>
          </a:p>
        </p:txBody>
      </p:sp>
    </p:spTree>
    <p:extLst>
      <p:ext uri="{BB962C8B-B14F-4D97-AF65-F5344CB8AC3E}">
        <p14:creationId xmlns:p14="http://schemas.microsoft.com/office/powerpoint/2010/main" val="2111130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2"/>
          <p:cNvSpPr txBox="1">
            <a:spLocks noGrp="1"/>
          </p:cNvSpPr>
          <p:nvPr>
            <p:ph type="ctrTitle"/>
          </p:nvPr>
        </p:nvSpPr>
        <p:spPr>
          <a:xfrm>
            <a:off x="699900" y="1208125"/>
            <a:ext cx="5290164" cy="2329275"/>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sz="6600"/>
              <a:t>Introduction</a:t>
            </a:r>
            <a:endParaRPr sz="6600"/>
          </a:p>
        </p:txBody>
      </p:sp>
      <p:grpSp>
        <p:nvGrpSpPr>
          <p:cNvPr id="1196" name="Google Shape;1196;p42"/>
          <p:cNvGrpSpPr/>
          <p:nvPr/>
        </p:nvGrpSpPr>
        <p:grpSpPr>
          <a:xfrm>
            <a:off x="699900" y="421100"/>
            <a:ext cx="1389637" cy="355999"/>
            <a:chOff x="699900" y="446700"/>
            <a:chExt cx="1389637" cy="355999"/>
          </a:xfrm>
        </p:grpSpPr>
        <p:sp>
          <p:nvSpPr>
            <p:cNvPr id="1197" name="Google Shape;1197;p42"/>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2"/>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2"/>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2"/>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2"/>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2"/>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2"/>
            <p:cNvSpPr/>
            <p:nvPr/>
          </p:nvSpPr>
          <p:spPr>
            <a:xfrm>
              <a:off x="733762" y="446700"/>
              <a:ext cx="356005" cy="355995"/>
            </a:xfrm>
            <a:custGeom>
              <a:avLst/>
              <a:gdLst/>
              <a:ahLst/>
              <a:cxnLst/>
              <a:rect l="l" t="t" r="r" b="b"/>
              <a:pathLst>
                <a:path w="36106" h="36105" extrusionOk="0">
                  <a:moveTo>
                    <a:pt x="18053" y="0"/>
                  </a:moveTo>
                  <a:cubicBezTo>
                    <a:pt x="8066" y="0"/>
                    <a:pt x="1" y="8097"/>
                    <a:pt x="1" y="18052"/>
                  </a:cubicBezTo>
                  <a:cubicBezTo>
                    <a:pt x="1" y="21266"/>
                    <a:pt x="852" y="24290"/>
                    <a:pt x="2332" y="26905"/>
                  </a:cubicBezTo>
                  <a:cubicBezTo>
                    <a:pt x="5388" y="32387"/>
                    <a:pt x="11280" y="36105"/>
                    <a:pt x="18053" y="36105"/>
                  </a:cubicBezTo>
                  <a:cubicBezTo>
                    <a:pt x="28009" y="36105"/>
                    <a:pt x="36106" y="28008"/>
                    <a:pt x="36106" y="18052"/>
                  </a:cubicBezTo>
                  <a:cubicBezTo>
                    <a:pt x="36106" y="11310"/>
                    <a:pt x="32388" y="5419"/>
                    <a:pt x="26906" y="2331"/>
                  </a:cubicBezTo>
                  <a:cubicBezTo>
                    <a:pt x="24291" y="851"/>
                    <a:pt x="21267" y="0"/>
                    <a:pt x="18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2"/>
            <p:cNvSpPr/>
            <p:nvPr/>
          </p:nvSpPr>
          <p:spPr>
            <a:xfrm>
              <a:off x="733762" y="446700"/>
              <a:ext cx="288287" cy="288277"/>
            </a:xfrm>
            <a:custGeom>
              <a:avLst/>
              <a:gdLst/>
              <a:ahLst/>
              <a:cxnLst/>
              <a:rect l="l" t="t" r="r" b="b"/>
              <a:pathLst>
                <a:path w="29238" h="29237" extrusionOk="0">
                  <a:moveTo>
                    <a:pt x="18053" y="0"/>
                  </a:moveTo>
                  <a:cubicBezTo>
                    <a:pt x="8066" y="0"/>
                    <a:pt x="1" y="8097"/>
                    <a:pt x="1" y="18052"/>
                  </a:cubicBezTo>
                  <a:cubicBezTo>
                    <a:pt x="1" y="21266"/>
                    <a:pt x="852" y="24290"/>
                    <a:pt x="2332" y="26905"/>
                  </a:cubicBezTo>
                  <a:cubicBezTo>
                    <a:pt x="4947" y="28386"/>
                    <a:pt x="7972" y="29237"/>
                    <a:pt x="11185" y="29237"/>
                  </a:cubicBezTo>
                  <a:cubicBezTo>
                    <a:pt x="21141" y="29237"/>
                    <a:pt x="29238" y="21140"/>
                    <a:pt x="29238" y="11184"/>
                  </a:cubicBezTo>
                  <a:cubicBezTo>
                    <a:pt x="29238" y="7971"/>
                    <a:pt x="28387" y="4946"/>
                    <a:pt x="26906" y="2331"/>
                  </a:cubicBezTo>
                  <a:cubicBezTo>
                    <a:pt x="24291" y="851"/>
                    <a:pt x="21267" y="0"/>
                    <a:pt x="18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2"/>
            <p:cNvSpPr/>
            <p:nvPr/>
          </p:nvSpPr>
          <p:spPr>
            <a:xfrm>
              <a:off x="699900" y="494229"/>
              <a:ext cx="416269" cy="308470"/>
            </a:xfrm>
            <a:custGeom>
              <a:avLst/>
              <a:gdLst/>
              <a:ahLst/>
              <a:cxnLst/>
              <a:rect l="l" t="t" r="r" b="b"/>
              <a:pathLst>
                <a:path w="42218" h="31285" extrusionOk="0">
                  <a:moveTo>
                    <a:pt x="42218" y="0"/>
                  </a:moveTo>
                  <a:cubicBezTo>
                    <a:pt x="6901" y="0"/>
                    <a:pt x="1" y="23913"/>
                    <a:pt x="1" y="23913"/>
                  </a:cubicBezTo>
                  <a:lnTo>
                    <a:pt x="6932" y="24259"/>
                  </a:lnTo>
                  <a:lnTo>
                    <a:pt x="11910" y="31285"/>
                  </a:lnTo>
                  <a:cubicBezTo>
                    <a:pt x="11910" y="31285"/>
                    <a:pt x="15627" y="9798"/>
                    <a:pt x="4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2"/>
            <p:cNvSpPr/>
            <p:nvPr/>
          </p:nvSpPr>
          <p:spPr>
            <a:xfrm>
              <a:off x="768255" y="494229"/>
              <a:ext cx="347920" cy="308470"/>
            </a:xfrm>
            <a:custGeom>
              <a:avLst/>
              <a:gdLst/>
              <a:ahLst/>
              <a:cxnLst/>
              <a:rect l="l" t="t" r="r" b="b"/>
              <a:pathLst>
                <a:path w="35286" h="31285" extrusionOk="0">
                  <a:moveTo>
                    <a:pt x="35286" y="0"/>
                  </a:moveTo>
                  <a:lnTo>
                    <a:pt x="35286" y="0"/>
                  </a:lnTo>
                  <a:cubicBezTo>
                    <a:pt x="6931" y="7404"/>
                    <a:pt x="0" y="24259"/>
                    <a:pt x="0" y="24259"/>
                  </a:cubicBezTo>
                  <a:lnTo>
                    <a:pt x="4978" y="31285"/>
                  </a:lnTo>
                  <a:cubicBezTo>
                    <a:pt x="4978" y="31285"/>
                    <a:pt x="8695" y="9798"/>
                    <a:pt x="35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2"/>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 name="Google Shape;1208;p42"/>
          <p:cNvSpPr txBox="1">
            <a:spLocks noGrp="1"/>
          </p:cNvSpPr>
          <p:nvPr>
            <p:ph type="ctrTitle"/>
          </p:nvPr>
        </p:nvSpPr>
        <p:spPr>
          <a:xfrm>
            <a:off x="6585550" y="397750"/>
            <a:ext cx="2176800" cy="4383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sz="2400">
                <a:solidFill>
                  <a:schemeClr val="lt1"/>
                </a:solidFill>
              </a:rPr>
              <a:t>BOARDING PASS</a:t>
            </a:r>
            <a:endParaRPr sz="2400">
              <a:solidFill>
                <a:schemeClr val="lt1"/>
              </a:solidFill>
            </a:endParaRPr>
          </a:p>
        </p:txBody>
      </p:sp>
      <p:grpSp>
        <p:nvGrpSpPr>
          <p:cNvPr id="1209" name="Google Shape;1209;p42"/>
          <p:cNvGrpSpPr/>
          <p:nvPr/>
        </p:nvGrpSpPr>
        <p:grpSpPr>
          <a:xfrm>
            <a:off x="2266950" y="561950"/>
            <a:ext cx="3458350" cy="62400"/>
            <a:chOff x="2266950" y="561950"/>
            <a:chExt cx="3458350" cy="62400"/>
          </a:xfrm>
        </p:grpSpPr>
        <p:sp>
          <p:nvSpPr>
            <p:cNvPr id="1210" name="Google Shape;1210;p42"/>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2"/>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2"/>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2"/>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2"/>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2"/>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2"/>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2"/>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2"/>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2"/>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2"/>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2"/>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2"/>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2"/>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2"/>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2"/>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2"/>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2"/>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2"/>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2"/>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2"/>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2"/>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2"/>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4" name="Google Shape;1234;p42"/>
          <p:cNvSpPr/>
          <p:nvPr/>
        </p:nvSpPr>
        <p:spPr>
          <a:xfrm>
            <a:off x="5846050"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42"/>
          <p:cNvGrpSpPr/>
          <p:nvPr/>
        </p:nvGrpSpPr>
        <p:grpSpPr>
          <a:xfrm>
            <a:off x="6736087" y="3753190"/>
            <a:ext cx="1875726" cy="943599"/>
            <a:chOff x="6762967" y="-1341310"/>
            <a:chExt cx="1875726" cy="943599"/>
          </a:xfrm>
        </p:grpSpPr>
        <p:sp>
          <p:nvSpPr>
            <p:cNvPr id="1236" name="Google Shape;1236;p42"/>
            <p:cNvSpPr/>
            <p:nvPr/>
          </p:nvSpPr>
          <p:spPr>
            <a:xfrm>
              <a:off x="8596791"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2"/>
            <p:cNvSpPr/>
            <p:nvPr/>
          </p:nvSpPr>
          <p:spPr>
            <a:xfrm>
              <a:off x="8387518" y="-1341310"/>
              <a:ext cx="99021" cy="943599"/>
            </a:xfrm>
            <a:custGeom>
              <a:avLst/>
              <a:gdLst/>
              <a:ahLst/>
              <a:cxnLst/>
              <a:rect l="l" t="t" r="r" b="b"/>
              <a:pathLst>
                <a:path w="820" h="7814" extrusionOk="0">
                  <a:moveTo>
                    <a:pt x="0" y="0"/>
                  </a:moveTo>
                  <a:lnTo>
                    <a:pt x="0" y="7814"/>
                  </a:lnTo>
                  <a:lnTo>
                    <a:pt x="820" y="7814"/>
                  </a:lnTo>
                  <a:lnTo>
                    <a:pt x="8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2"/>
            <p:cNvSpPr/>
            <p:nvPr/>
          </p:nvSpPr>
          <p:spPr>
            <a:xfrm>
              <a:off x="7314708" y="-1341310"/>
              <a:ext cx="99021" cy="943599"/>
            </a:xfrm>
            <a:custGeom>
              <a:avLst/>
              <a:gdLst/>
              <a:ahLst/>
              <a:cxnLst/>
              <a:rect l="l" t="t" r="r" b="b"/>
              <a:pathLst>
                <a:path w="820" h="7814" extrusionOk="0">
                  <a:moveTo>
                    <a:pt x="0" y="0"/>
                  </a:moveTo>
                  <a:lnTo>
                    <a:pt x="0" y="7814"/>
                  </a:lnTo>
                  <a:lnTo>
                    <a:pt x="819" y="7814"/>
                  </a:lnTo>
                  <a:lnTo>
                    <a:pt x="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2"/>
            <p:cNvSpPr/>
            <p:nvPr/>
          </p:nvSpPr>
          <p:spPr>
            <a:xfrm>
              <a:off x="7695095" y="-1341310"/>
              <a:ext cx="186570" cy="943599"/>
            </a:xfrm>
            <a:custGeom>
              <a:avLst/>
              <a:gdLst/>
              <a:ahLst/>
              <a:cxnLst/>
              <a:rect l="l" t="t" r="r" b="b"/>
              <a:pathLst>
                <a:path w="1545" h="7814" extrusionOk="0">
                  <a:moveTo>
                    <a:pt x="1" y="0"/>
                  </a:moveTo>
                  <a:lnTo>
                    <a:pt x="1" y="7814"/>
                  </a:lnTo>
                  <a:lnTo>
                    <a:pt x="1544" y="7814"/>
                  </a:lnTo>
                  <a:lnTo>
                    <a:pt x="1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2"/>
            <p:cNvSpPr/>
            <p:nvPr/>
          </p:nvSpPr>
          <p:spPr>
            <a:xfrm>
              <a:off x="8265795"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2"/>
            <p:cNvSpPr/>
            <p:nvPr/>
          </p:nvSpPr>
          <p:spPr>
            <a:xfrm>
              <a:off x="8170638"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2"/>
            <p:cNvSpPr/>
            <p:nvPr/>
          </p:nvSpPr>
          <p:spPr>
            <a:xfrm>
              <a:off x="8075481" y="-1341310"/>
              <a:ext cx="42024" cy="943599"/>
            </a:xfrm>
            <a:custGeom>
              <a:avLst/>
              <a:gdLst/>
              <a:ahLst/>
              <a:cxnLst/>
              <a:rect l="l" t="t" r="r" b="b"/>
              <a:pathLst>
                <a:path w="348" h="7814" extrusionOk="0">
                  <a:moveTo>
                    <a:pt x="1" y="0"/>
                  </a:moveTo>
                  <a:lnTo>
                    <a:pt x="1" y="7814"/>
                  </a:lnTo>
                  <a:lnTo>
                    <a:pt x="348" y="7814"/>
                  </a:ln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2"/>
            <p:cNvSpPr/>
            <p:nvPr/>
          </p:nvSpPr>
          <p:spPr>
            <a:xfrm>
              <a:off x="7980445" y="-1341310"/>
              <a:ext cx="38159" cy="943599"/>
            </a:xfrm>
            <a:custGeom>
              <a:avLst/>
              <a:gdLst/>
              <a:ahLst/>
              <a:cxnLst/>
              <a:rect l="l" t="t" r="r" b="b"/>
              <a:pathLst>
                <a:path w="316" h="7814" extrusionOk="0">
                  <a:moveTo>
                    <a:pt x="0" y="0"/>
                  </a:moveTo>
                  <a:lnTo>
                    <a:pt x="0" y="7814"/>
                  </a:lnTo>
                  <a:lnTo>
                    <a:pt x="315" y="7814"/>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2"/>
            <p:cNvSpPr/>
            <p:nvPr/>
          </p:nvSpPr>
          <p:spPr>
            <a:xfrm>
              <a:off x="7170041" y="-1341310"/>
              <a:ext cx="99021" cy="943599"/>
            </a:xfrm>
            <a:custGeom>
              <a:avLst/>
              <a:gdLst/>
              <a:ahLst/>
              <a:cxnLst/>
              <a:rect l="l" t="t" r="r" b="b"/>
              <a:pathLst>
                <a:path w="820" h="7814" extrusionOk="0">
                  <a:moveTo>
                    <a:pt x="1" y="0"/>
                  </a:moveTo>
                  <a:lnTo>
                    <a:pt x="1" y="7814"/>
                  </a:lnTo>
                  <a:lnTo>
                    <a:pt x="820" y="7814"/>
                  </a:lnTo>
                  <a:lnTo>
                    <a:pt x="8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2"/>
            <p:cNvSpPr/>
            <p:nvPr/>
          </p:nvSpPr>
          <p:spPr>
            <a:xfrm>
              <a:off x="7048317"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2"/>
            <p:cNvSpPr/>
            <p:nvPr/>
          </p:nvSpPr>
          <p:spPr>
            <a:xfrm>
              <a:off x="6953281"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2"/>
            <p:cNvSpPr/>
            <p:nvPr/>
          </p:nvSpPr>
          <p:spPr>
            <a:xfrm>
              <a:off x="6858124"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2"/>
            <p:cNvSpPr/>
            <p:nvPr/>
          </p:nvSpPr>
          <p:spPr>
            <a:xfrm>
              <a:off x="6762967"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2"/>
            <p:cNvSpPr/>
            <p:nvPr/>
          </p:nvSpPr>
          <p:spPr>
            <a:xfrm>
              <a:off x="7611410" y="-1341310"/>
              <a:ext cx="38159" cy="943599"/>
            </a:xfrm>
            <a:custGeom>
              <a:avLst/>
              <a:gdLst/>
              <a:ahLst/>
              <a:cxnLst/>
              <a:rect l="l" t="t" r="r" b="b"/>
              <a:pathLst>
                <a:path w="316" h="7814" extrusionOk="0">
                  <a:moveTo>
                    <a:pt x="0" y="0"/>
                  </a:moveTo>
                  <a:lnTo>
                    <a:pt x="0" y="7814"/>
                  </a:lnTo>
                  <a:lnTo>
                    <a:pt x="315" y="7814"/>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2"/>
            <p:cNvSpPr/>
            <p:nvPr/>
          </p:nvSpPr>
          <p:spPr>
            <a:xfrm>
              <a:off x="7512509"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42"/>
          <p:cNvSpPr txBox="1">
            <a:spLocks noGrp="1"/>
          </p:cNvSpPr>
          <p:nvPr>
            <p:ph type="ctrTitle"/>
          </p:nvPr>
        </p:nvSpPr>
        <p:spPr>
          <a:xfrm>
            <a:off x="6736075" y="988975"/>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400">
                <a:solidFill>
                  <a:schemeClr val="lt1"/>
                </a:solidFill>
              </a:rPr>
              <a:t>FLIGHT</a:t>
            </a:r>
            <a:endParaRPr sz="2400">
              <a:solidFill>
                <a:schemeClr val="lt1"/>
              </a:solidFill>
            </a:endParaRPr>
          </a:p>
        </p:txBody>
      </p:sp>
      <p:sp>
        <p:nvSpPr>
          <p:cNvPr id="1252" name="Google Shape;1252;p42"/>
          <p:cNvSpPr txBox="1">
            <a:spLocks noGrp="1"/>
          </p:cNvSpPr>
          <p:nvPr>
            <p:ph type="ctrTitle"/>
          </p:nvPr>
        </p:nvSpPr>
        <p:spPr>
          <a:xfrm>
            <a:off x="6736075" y="1884325"/>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400">
                <a:solidFill>
                  <a:schemeClr val="lt1"/>
                </a:solidFill>
              </a:rPr>
              <a:t>GATE</a:t>
            </a:r>
            <a:endParaRPr sz="2400">
              <a:solidFill>
                <a:schemeClr val="lt1"/>
              </a:solidFill>
            </a:endParaRPr>
          </a:p>
        </p:txBody>
      </p:sp>
      <p:sp>
        <p:nvSpPr>
          <p:cNvPr id="1253" name="Google Shape;1253;p42"/>
          <p:cNvSpPr txBox="1">
            <a:spLocks noGrp="1"/>
          </p:cNvSpPr>
          <p:nvPr>
            <p:ph type="ctrTitle"/>
          </p:nvPr>
        </p:nvSpPr>
        <p:spPr>
          <a:xfrm>
            <a:off x="6736075" y="2779675"/>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400">
                <a:solidFill>
                  <a:schemeClr val="lt1"/>
                </a:solidFill>
              </a:rPr>
              <a:t>SEAT</a:t>
            </a:r>
            <a:endParaRPr sz="2400">
              <a:solidFill>
                <a:schemeClr val="lt1"/>
              </a:solidFill>
            </a:endParaRPr>
          </a:p>
        </p:txBody>
      </p:sp>
      <p:sp>
        <p:nvSpPr>
          <p:cNvPr id="1254" name="Google Shape;1254;p42"/>
          <p:cNvSpPr txBox="1">
            <a:spLocks noGrp="1"/>
          </p:cNvSpPr>
          <p:nvPr>
            <p:ph type="ctrTitle"/>
          </p:nvPr>
        </p:nvSpPr>
        <p:spPr>
          <a:xfrm>
            <a:off x="6736075" y="1351075"/>
            <a:ext cx="1875600"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a:solidFill>
                  <a:schemeClr val="lt1"/>
                </a:solidFill>
                <a:latin typeface="Cutive Mono"/>
                <a:ea typeface="Cutive Mono"/>
                <a:cs typeface="Cutive Mono"/>
                <a:sym typeface="Cutive Mono"/>
              </a:rPr>
              <a:t>B345</a:t>
            </a:r>
            <a:endParaRPr sz="2400">
              <a:solidFill>
                <a:schemeClr val="lt1"/>
              </a:solidFill>
              <a:latin typeface="Cutive Mono"/>
              <a:ea typeface="Cutive Mono"/>
              <a:cs typeface="Cutive Mono"/>
              <a:sym typeface="Cutive Mono"/>
            </a:endParaRPr>
          </a:p>
        </p:txBody>
      </p:sp>
      <p:sp>
        <p:nvSpPr>
          <p:cNvPr id="1255" name="Google Shape;1255;p42"/>
          <p:cNvSpPr txBox="1">
            <a:spLocks noGrp="1"/>
          </p:cNvSpPr>
          <p:nvPr>
            <p:ph type="ctrTitle"/>
          </p:nvPr>
        </p:nvSpPr>
        <p:spPr>
          <a:xfrm>
            <a:off x="6736075" y="2227675"/>
            <a:ext cx="1875600"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a:solidFill>
                  <a:schemeClr val="lt1"/>
                </a:solidFill>
                <a:latin typeface="Cutive Mono"/>
                <a:ea typeface="Cutive Mono"/>
                <a:cs typeface="Cutive Mono"/>
                <a:sym typeface="Cutive Mono"/>
              </a:rPr>
              <a:t>D8</a:t>
            </a:r>
            <a:endParaRPr sz="2400">
              <a:solidFill>
                <a:schemeClr val="lt1"/>
              </a:solidFill>
              <a:latin typeface="Cutive Mono"/>
              <a:ea typeface="Cutive Mono"/>
              <a:cs typeface="Cutive Mono"/>
              <a:sym typeface="Cutive Mono"/>
            </a:endParaRPr>
          </a:p>
        </p:txBody>
      </p:sp>
      <p:sp>
        <p:nvSpPr>
          <p:cNvPr id="1256" name="Google Shape;1256;p42"/>
          <p:cNvSpPr txBox="1">
            <a:spLocks noGrp="1"/>
          </p:cNvSpPr>
          <p:nvPr>
            <p:ph type="ctrTitle"/>
          </p:nvPr>
        </p:nvSpPr>
        <p:spPr>
          <a:xfrm>
            <a:off x="6736075" y="3104275"/>
            <a:ext cx="1875600"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a:solidFill>
                  <a:schemeClr val="lt1"/>
                </a:solidFill>
                <a:latin typeface="Cutive Mono"/>
                <a:ea typeface="Cutive Mono"/>
                <a:cs typeface="Cutive Mono"/>
                <a:sym typeface="Cutive Mono"/>
              </a:rPr>
              <a:t>29E</a:t>
            </a:r>
            <a:endParaRPr sz="2400">
              <a:solidFill>
                <a:schemeClr val="lt1"/>
              </a:solidFill>
              <a:latin typeface="Cutive Mono"/>
              <a:ea typeface="Cutive Mono"/>
              <a:cs typeface="Cutive Mono"/>
              <a:sym typeface="Cutive Mono"/>
            </a:endParaRPr>
          </a:p>
        </p:txBody>
      </p:sp>
      <p:sp>
        <p:nvSpPr>
          <p:cNvPr id="4" name="Google Shape;690;p35">
            <a:extLst>
              <a:ext uri="{FF2B5EF4-FFF2-40B4-BE49-F238E27FC236}">
                <a16:creationId xmlns:a16="http://schemas.microsoft.com/office/drawing/2014/main" id="{6F4EC039-A50A-7DAD-F1B4-3DB6DA4513D9}"/>
              </a:ext>
            </a:extLst>
          </p:cNvPr>
          <p:cNvSpPr txBox="1">
            <a:spLocks/>
          </p:cNvSpPr>
          <p:nvPr/>
        </p:nvSpPr>
        <p:spPr>
          <a:xfrm>
            <a:off x="704850" y="4144063"/>
            <a:ext cx="5020500" cy="476311"/>
          </a:xfrm>
          <a:prstGeom prst="rect">
            <a:avLst/>
          </a:prstGeom>
          <a:solidFill>
            <a:schemeClr val="accent5"/>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nSpc>
                <a:spcPct val="85000"/>
              </a:lnSpc>
              <a:buClr>
                <a:schemeClr val="dk1"/>
              </a:buClr>
              <a:buSzPts val="1400"/>
              <a:buFont typeface="Cutive Mono"/>
              <a:buNone/>
              <a:defRPr sz="1600" b="1">
                <a:solidFill>
                  <a:schemeClr val="dk1"/>
                </a:solidFill>
                <a:latin typeface="Cutive Mono"/>
                <a:ea typeface="Cutive Mono"/>
                <a:cs typeface="Cutive Mono"/>
                <a:sym typeface="Cutive Mono"/>
              </a:defRPr>
            </a:lvl1pPr>
            <a:lvl2pPr marL="914400" indent="-317500" algn="ctr">
              <a:buClr>
                <a:schemeClr val="dk1"/>
              </a:buClr>
              <a:buSzPts val="1800"/>
              <a:buFont typeface="Cutive Mono"/>
              <a:buNone/>
              <a:defRPr sz="1800">
                <a:solidFill>
                  <a:schemeClr val="dk1"/>
                </a:solidFill>
                <a:latin typeface="Cutive Mono"/>
                <a:ea typeface="Cutive Mono"/>
                <a:cs typeface="Cutive Mono"/>
                <a:sym typeface="Cutive Mono"/>
              </a:defRPr>
            </a:lvl2pPr>
            <a:lvl3pPr marL="1371600" indent="-317500" algn="ctr">
              <a:buClr>
                <a:schemeClr val="dk1"/>
              </a:buClr>
              <a:buSzPts val="1800"/>
              <a:buFont typeface="Cutive Mono"/>
              <a:buNone/>
              <a:defRPr sz="1800">
                <a:solidFill>
                  <a:schemeClr val="dk1"/>
                </a:solidFill>
                <a:latin typeface="Cutive Mono"/>
                <a:ea typeface="Cutive Mono"/>
                <a:cs typeface="Cutive Mono"/>
                <a:sym typeface="Cutive Mono"/>
              </a:defRPr>
            </a:lvl3pPr>
            <a:lvl4pPr marL="1828800" indent="-317500" algn="ctr">
              <a:buClr>
                <a:schemeClr val="dk1"/>
              </a:buClr>
              <a:buSzPts val="1800"/>
              <a:buFont typeface="Cutive Mono"/>
              <a:buNone/>
              <a:defRPr sz="1800">
                <a:solidFill>
                  <a:schemeClr val="dk1"/>
                </a:solidFill>
                <a:latin typeface="Cutive Mono"/>
                <a:ea typeface="Cutive Mono"/>
                <a:cs typeface="Cutive Mono"/>
                <a:sym typeface="Cutive Mono"/>
              </a:defRPr>
            </a:lvl4pPr>
            <a:lvl5pPr marL="2286000" indent="-317500" algn="ctr">
              <a:buClr>
                <a:schemeClr val="dk1"/>
              </a:buClr>
              <a:buSzPts val="1800"/>
              <a:buFont typeface="Cutive Mono"/>
              <a:buNone/>
              <a:defRPr sz="1800">
                <a:solidFill>
                  <a:schemeClr val="dk1"/>
                </a:solidFill>
                <a:latin typeface="Cutive Mono"/>
                <a:ea typeface="Cutive Mono"/>
                <a:cs typeface="Cutive Mono"/>
                <a:sym typeface="Cutive Mono"/>
              </a:defRPr>
            </a:lvl5pPr>
            <a:lvl6pPr marL="2743200" indent="-317500" algn="ctr">
              <a:buClr>
                <a:schemeClr val="dk1"/>
              </a:buClr>
              <a:buSzPts val="1800"/>
              <a:buFont typeface="Cutive Mono"/>
              <a:buNone/>
              <a:defRPr sz="1800">
                <a:solidFill>
                  <a:schemeClr val="dk1"/>
                </a:solidFill>
                <a:latin typeface="Cutive Mono"/>
                <a:ea typeface="Cutive Mono"/>
                <a:cs typeface="Cutive Mono"/>
                <a:sym typeface="Cutive Mono"/>
              </a:defRPr>
            </a:lvl6pPr>
            <a:lvl7pPr marL="3200400" indent="-317500" algn="ctr">
              <a:buClr>
                <a:schemeClr val="dk1"/>
              </a:buClr>
              <a:buSzPts val="1800"/>
              <a:buFont typeface="Cutive Mono"/>
              <a:buNone/>
              <a:defRPr sz="1800">
                <a:solidFill>
                  <a:schemeClr val="dk1"/>
                </a:solidFill>
                <a:latin typeface="Cutive Mono"/>
                <a:ea typeface="Cutive Mono"/>
                <a:cs typeface="Cutive Mono"/>
                <a:sym typeface="Cutive Mono"/>
              </a:defRPr>
            </a:lvl7pPr>
            <a:lvl8pPr marL="3657600" indent="-317500" algn="ctr">
              <a:buClr>
                <a:schemeClr val="dk1"/>
              </a:buClr>
              <a:buSzPts val="1800"/>
              <a:buFont typeface="Cutive Mono"/>
              <a:buNone/>
              <a:defRPr sz="1800">
                <a:solidFill>
                  <a:schemeClr val="dk1"/>
                </a:solidFill>
                <a:latin typeface="Cutive Mono"/>
                <a:ea typeface="Cutive Mono"/>
                <a:cs typeface="Cutive Mono"/>
                <a:sym typeface="Cutive Mono"/>
              </a:defRPr>
            </a:lvl8pPr>
            <a:lvl9pPr marL="4114800" indent="-317500" algn="ctr">
              <a:buClr>
                <a:schemeClr val="dk1"/>
              </a:buClr>
              <a:buSzPts val="1800"/>
              <a:buFont typeface="Cutive Mono"/>
              <a:buNone/>
              <a:defRPr sz="1800">
                <a:solidFill>
                  <a:schemeClr val="dk1"/>
                </a:solidFill>
                <a:latin typeface="Cutive Mono"/>
                <a:ea typeface="Cutive Mono"/>
                <a:cs typeface="Cutive Mono"/>
                <a:sym typeface="Cutive Mono"/>
              </a:defRPr>
            </a:lvl9pPr>
          </a:lstStyle>
          <a:p>
            <a:r>
              <a:rPr lang="en-US"/>
              <a:t>Social Phenomenon &amp; Literature Review</a:t>
            </a:r>
          </a:p>
        </p:txBody>
      </p:sp>
      <p:sp>
        <p:nvSpPr>
          <p:cNvPr id="5" name="Google Shape;753;p35">
            <a:extLst>
              <a:ext uri="{FF2B5EF4-FFF2-40B4-BE49-F238E27FC236}">
                <a16:creationId xmlns:a16="http://schemas.microsoft.com/office/drawing/2014/main" id="{FC2EF229-BE48-138F-9995-72F11AE52145}"/>
              </a:ext>
            </a:extLst>
          </p:cNvPr>
          <p:cNvSpPr/>
          <p:nvPr/>
        </p:nvSpPr>
        <p:spPr>
          <a:xfrm>
            <a:off x="701452" y="3768746"/>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9146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grpSp>
        <p:nvGrpSpPr>
          <p:cNvPr id="1082" name="Google Shape;1082;p40"/>
          <p:cNvGrpSpPr/>
          <p:nvPr/>
        </p:nvGrpSpPr>
        <p:grpSpPr>
          <a:xfrm>
            <a:off x="624714" y="381177"/>
            <a:ext cx="470629" cy="435824"/>
            <a:chOff x="431275" y="-2657275"/>
            <a:chExt cx="1086150" cy="1005825"/>
          </a:xfrm>
        </p:grpSpPr>
        <p:sp>
          <p:nvSpPr>
            <p:cNvPr id="1083" name="Google Shape;1083;p40"/>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4" name="Google Shape;1084;p40"/>
            <p:cNvGrpSpPr/>
            <p:nvPr/>
          </p:nvGrpSpPr>
          <p:grpSpPr>
            <a:xfrm>
              <a:off x="431275" y="-2657275"/>
              <a:ext cx="1086150" cy="1005825"/>
              <a:chOff x="431275" y="-2657275"/>
              <a:chExt cx="1086150" cy="1005825"/>
            </a:xfrm>
          </p:grpSpPr>
          <p:sp>
            <p:nvSpPr>
              <p:cNvPr id="1085" name="Google Shape;1085;p40"/>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0"/>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0"/>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0"/>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0"/>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0"/>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91" name="Google Shape;1091;p40"/>
          <p:cNvSpPr txBox="1">
            <a:spLocks noGrp="1"/>
          </p:cNvSpPr>
          <p:nvPr>
            <p:ph type="ctrTitle"/>
          </p:nvPr>
        </p:nvSpPr>
        <p:spPr>
          <a:xfrm>
            <a:off x="1142085" y="330472"/>
            <a:ext cx="7739100" cy="319465"/>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SG" sz="2800">
                <a:solidFill>
                  <a:schemeClr val="bg1"/>
                </a:solidFill>
              </a:rPr>
              <a:t>The dataset comprised of the following variables</a:t>
            </a:r>
          </a:p>
        </p:txBody>
      </p:sp>
      <p:sp>
        <p:nvSpPr>
          <p:cNvPr id="1103" name="Google Shape;1103;p40"/>
          <p:cNvSpPr txBox="1"/>
          <p:nvPr/>
        </p:nvSpPr>
        <p:spPr>
          <a:xfrm>
            <a:off x="3479400" y="3462575"/>
            <a:ext cx="21852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a:solidFill>
                  <a:schemeClr val="dk1"/>
                </a:solidFill>
                <a:latin typeface="Barlow Semi Condensed"/>
                <a:ea typeface="Barlow Semi Condensed"/>
                <a:cs typeface="Barlow Semi Condensed"/>
                <a:sym typeface="Barlow Semi Condensed"/>
              </a:rPr>
              <a:t>EARTH</a:t>
            </a:r>
            <a:endParaRPr sz="2500" b="1">
              <a:solidFill>
                <a:schemeClr val="dk1"/>
              </a:solidFill>
              <a:latin typeface="Barlow Semi Condensed"/>
              <a:ea typeface="Barlow Semi Condensed"/>
              <a:cs typeface="Barlow Semi Condensed"/>
              <a:sym typeface="Barlow Semi Condensed"/>
            </a:endParaRPr>
          </a:p>
        </p:txBody>
      </p:sp>
      <p:sp>
        <p:nvSpPr>
          <p:cNvPr id="1104" name="Google Shape;1104;p40"/>
          <p:cNvSpPr txBox="1"/>
          <p:nvPr/>
        </p:nvSpPr>
        <p:spPr>
          <a:xfrm>
            <a:off x="3479400" y="3972900"/>
            <a:ext cx="2185200" cy="721500"/>
          </a:xfrm>
          <a:prstGeom prst="rect">
            <a:avLst/>
          </a:prstGeom>
          <a:solidFill>
            <a:schemeClr val="dk2"/>
          </a:solid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None/>
            </a:pPr>
            <a:r>
              <a:rPr lang="en" b="1">
                <a:solidFill>
                  <a:schemeClr val="dk1"/>
                </a:solidFill>
                <a:latin typeface="Cutive Mono"/>
                <a:ea typeface="Cutive Mono"/>
                <a:cs typeface="Cutive Mono"/>
                <a:sym typeface="Cutive Mono"/>
              </a:rPr>
              <a:t>Earth is the third planet from the Sun and has life</a:t>
            </a:r>
            <a:endParaRPr b="1">
              <a:solidFill>
                <a:schemeClr val="dk1"/>
              </a:solidFill>
              <a:latin typeface="Cutive Mono"/>
              <a:ea typeface="Cutive Mono"/>
              <a:cs typeface="Cutive Mono"/>
              <a:sym typeface="Cutive Mono"/>
            </a:endParaRPr>
          </a:p>
        </p:txBody>
      </p:sp>
      <p:cxnSp>
        <p:nvCxnSpPr>
          <p:cNvPr id="1108" name="Google Shape;1108;p40"/>
          <p:cNvCxnSpPr/>
          <p:nvPr/>
        </p:nvCxnSpPr>
        <p:spPr>
          <a:xfrm rot="10800000">
            <a:off x="3487453" y="3592775"/>
            <a:ext cx="0" cy="267300"/>
          </a:xfrm>
          <a:prstGeom prst="straightConnector1">
            <a:avLst/>
          </a:prstGeom>
          <a:noFill/>
          <a:ln w="2857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B7DB1509-BB35-6C6F-FD9A-5BAFD6A40AFE}"/>
              </a:ext>
            </a:extLst>
          </p:cNvPr>
          <p:cNvPicPr>
            <a:picLocks noChangeAspect="1"/>
          </p:cNvPicPr>
          <p:nvPr/>
        </p:nvPicPr>
        <p:blipFill>
          <a:blip r:embed="rId3"/>
          <a:stretch>
            <a:fillRect/>
          </a:stretch>
        </p:blipFill>
        <p:spPr>
          <a:xfrm>
            <a:off x="252454" y="815986"/>
            <a:ext cx="6803771" cy="4327514"/>
          </a:xfrm>
          <a:prstGeom prst="rect">
            <a:avLst/>
          </a:prstGeom>
        </p:spPr>
      </p:pic>
      <p:sp>
        <p:nvSpPr>
          <p:cNvPr id="2" name="文本框 1">
            <a:extLst>
              <a:ext uri="{FF2B5EF4-FFF2-40B4-BE49-F238E27FC236}">
                <a16:creationId xmlns:a16="http://schemas.microsoft.com/office/drawing/2014/main" id="{A886C7F3-F64A-7449-B485-52D30D4174CC}"/>
              </a:ext>
            </a:extLst>
          </p:cNvPr>
          <p:cNvSpPr txBox="1"/>
          <p:nvPr/>
        </p:nvSpPr>
        <p:spPr>
          <a:xfrm>
            <a:off x="7053550" y="831300"/>
            <a:ext cx="1837996" cy="1569660"/>
          </a:xfrm>
          <a:prstGeom prst="rect">
            <a:avLst/>
          </a:prstGeom>
          <a:solidFill>
            <a:schemeClr val="bg1"/>
          </a:solidFill>
        </p:spPr>
        <p:txBody>
          <a:bodyPr wrap="square" rtlCol="0">
            <a:spAutoFit/>
          </a:bodyPr>
          <a:lstStyle/>
          <a:p>
            <a:endParaRPr kumimoji="1" lang="en-US" altLang="zh-CN" sz="1600"/>
          </a:p>
          <a:p>
            <a:endParaRPr kumimoji="1" lang="en-US" altLang="zh-CN" sz="1600"/>
          </a:p>
          <a:p>
            <a:r>
              <a:rPr kumimoji="1" lang="en-US" altLang="zh-CN" sz="1600"/>
              <a:t>Basically, can be classify as three main categories:</a:t>
            </a:r>
          </a:p>
          <a:p>
            <a:endParaRPr kumimoji="1" lang="en-US" altLang="zh-CN" sz="1600"/>
          </a:p>
        </p:txBody>
      </p:sp>
      <p:sp>
        <p:nvSpPr>
          <p:cNvPr id="4" name="圆角矩形 3">
            <a:extLst>
              <a:ext uri="{FF2B5EF4-FFF2-40B4-BE49-F238E27FC236}">
                <a16:creationId xmlns:a16="http://schemas.microsoft.com/office/drawing/2014/main" id="{8B7D21CD-FAFD-3DD2-5BC9-FED2DAED982E}"/>
              </a:ext>
            </a:extLst>
          </p:cNvPr>
          <p:cNvSpPr/>
          <p:nvPr/>
        </p:nvSpPr>
        <p:spPr>
          <a:xfrm>
            <a:off x="7050200" y="2379490"/>
            <a:ext cx="1808763" cy="492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t>Flight Location</a:t>
            </a:r>
            <a:endParaRPr kumimoji="1" lang="zh-CN" altLang="en-US"/>
          </a:p>
        </p:txBody>
      </p:sp>
      <p:sp>
        <p:nvSpPr>
          <p:cNvPr id="5" name="圆角矩形 4">
            <a:extLst>
              <a:ext uri="{FF2B5EF4-FFF2-40B4-BE49-F238E27FC236}">
                <a16:creationId xmlns:a16="http://schemas.microsoft.com/office/drawing/2014/main" id="{A8DF626C-110F-4C19-86CE-01FAA8414718}"/>
              </a:ext>
            </a:extLst>
          </p:cNvPr>
          <p:cNvSpPr/>
          <p:nvPr/>
        </p:nvSpPr>
        <p:spPr>
          <a:xfrm>
            <a:off x="7062249" y="3052957"/>
            <a:ext cx="1834647" cy="492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t>Weather &amp; Temperatures</a:t>
            </a:r>
            <a:endParaRPr kumimoji="1" lang="zh-CN" altLang="en-US"/>
          </a:p>
        </p:txBody>
      </p:sp>
      <p:sp>
        <p:nvSpPr>
          <p:cNvPr id="6" name="圆角矩形 5">
            <a:extLst>
              <a:ext uri="{FF2B5EF4-FFF2-40B4-BE49-F238E27FC236}">
                <a16:creationId xmlns:a16="http://schemas.microsoft.com/office/drawing/2014/main" id="{018A7103-34E0-9140-F917-0ED78425D0D9}"/>
              </a:ext>
            </a:extLst>
          </p:cNvPr>
          <p:cNvSpPr/>
          <p:nvPr/>
        </p:nvSpPr>
        <p:spPr>
          <a:xfrm>
            <a:off x="7062249" y="3726424"/>
            <a:ext cx="1808763" cy="492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t>Time of Flight </a:t>
            </a:r>
            <a:endParaRPr kumimoji="1" lang="zh-CN" altLang="en-US"/>
          </a:p>
        </p:txBody>
      </p:sp>
      <p:pic>
        <p:nvPicPr>
          <p:cNvPr id="12" name="Picture 11">
            <a:extLst>
              <a:ext uri="{FF2B5EF4-FFF2-40B4-BE49-F238E27FC236}">
                <a16:creationId xmlns:a16="http://schemas.microsoft.com/office/drawing/2014/main" id="{B6F2919B-3062-08B4-7743-6D92E1403D1C}"/>
              </a:ext>
            </a:extLst>
          </p:cNvPr>
          <p:cNvPicPr>
            <a:picLocks noChangeAspect="1"/>
          </p:cNvPicPr>
          <p:nvPr/>
        </p:nvPicPr>
        <p:blipFill rotWithShape="1">
          <a:blip r:embed="rId4"/>
          <a:srcRect r="2903"/>
          <a:stretch/>
        </p:blipFill>
        <p:spPr>
          <a:xfrm>
            <a:off x="7064926" y="4247080"/>
            <a:ext cx="1829295" cy="896420"/>
          </a:xfrm>
          <a:prstGeom prst="rect">
            <a:avLst/>
          </a:prstGeom>
        </p:spPr>
      </p:pic>
    </p:spTree>
    <p:extLst>
      <p:ext uri="{BB962C8B-B14F-4D97-AF65-F5344CB8AC3E}">
        <p14:creationId xmlns:p14="http://schemas.microsoft.com/office/powerpoint/2010/main" val="2683964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2"/>
          <p:cNvSpPr txBox="1">
            <a:spLocks noGrp="1"/>
          </p:cNvSpPr>
          <p:nvPr>
            <p:ph type="ctrTitle"/>
          </p:nvPr>
        </p:nvSpPr>
        <p:spPr>
          <a:xfrm>
            <a:off x="749754" y="1384558"/>
            <a:ext cx="5290164" cy="2329275"/>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ltLang="zh-CN" sz="7200"/>
              <a:t>MODELLING &amp; PREDICTION</a:t>
            </a:r>
          </a:p>
        </p:txBody>
      </p:sp>
      <p:grpSp>
        <p:nvGrpSpPr>
          <p:cNvPr id="1196" name="Google Shape;1196;p42"/>
          <p:cNvGrpSpPr/>
          <p:nvPr/>
        </p:nvGrpSpPr>
        <p:grpSpPr>
          <a:xfrm>
            <a:off x="699900" y="421100"/>
            <a:ext cx="1389637" cy="355999"/>
            <a:chOff x="699900" y="446700"/>
            <a:chExt cx="1389637" cy="355999"/>
          </a:xfrm>
        </p:grpSpPr>
        <p:sp>
          <p:nvSpPr>
            <p:cNvPr id="1197" name="Google Shape;1197;p42"/>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2"/>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2"/>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2"/>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2"/>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2"/>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2"/>
            <p:cNvSpPr/>
            <p:nvPr/>
          </p:nvSpPr>
          <p:spPr>
            <a:xfrm>
              <a:off x="733762" y="446700"/>
              <a:ext cx="356005" cy="355995"/>
            </a:xfrm>
            <a:custGeom>
              <a:avLst/>
              <a:gdLst/>
              <a:ahLst/>
              <a:cxnLst/>
              <a:rect l="l" t="t" r="r" b="b"/>
              <a:pathLst>
                <a:path w="36106" h="36105" extrusionOk="0">
                  <a:moveTo>
                    <a:pt x="18053" y="0"/>
                  </a:moveTo>
                  <a:cubicBezTo>
                    <a:pt x="8066" y="0"/>
                    <a:pt x="1" y="8097"/>
                    <a:pt x="1" y="18052"/>
                  </a:cubicBezTo>
                  <a:cubicBezTo>
                    <a:pt x="1" y="21266"/>
                    <a:pt x="852" y="24290"/>
                    <a:pt x="2332" y="26905"/>
                  </a:cubicBezTo>
                  <a:cubicBezTo>
                    <a:pt x="5388" y="32387"/>
                    <a:pt x="11280" y="36105"/>
                    <a:pt x="18053" y="36105"/>
                  </a:cubicBezTo>
                  <a:cubicBezTo>
                    <a:pt x="28009" y="36105"/>
                    <a:pt x="36106" y="28008"/>
                    <a:pt x="36106" y="18052"/>
                  </a:cubicBezTo>
                  <a:cubicBezTo>
                    <a:pt x="36106" y="11310"/>
                    <a:pt x="32388" y="5419"/>
                    <a:pt x="26906" y="2331"/>
                  </a:cubicBezTo>
                  <a:cubicBezTo>
                    <a:pt x="24291" y="851"/>
                    <a:pt x="21267" y="0"/>
                    <a:pt x="18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2"/>
            <p:cNvSpPr/>
            <p:nvPr/>
          </p:nvSpPr>
          <p:spPr>
            <a:xfrm>
              <a:off x="733762" y="446700"/>
              <a:ext cx="288287" cy="288277"/>
            </a:xfrm>
            <a:custGeom>
              <a:avLst/>
              <a:gdLst/>
              <a:ahLst/>
              <a:cxnLst/>
              <a:rect l="l" t="t" r="r" b="b"/>
              <a:pathLst>
                <a:path w="29238" h="29237" extrusionOk="0">
                  <a:moveTo>
                    <a:pt x="18053" y="0"/>
                  </a:moveTo>
                  <a:cubicBezTo>
                    <a:pt x="8066" y="0"/>
                    <a:pt x="1" y="8097"/>
                    <a:pt x="1" y="18052"/>
                  </a:cubicBezTo>
                  <a:cubicBezTo>
                    <a:pt x="1" y="21266"/>
                    <a:pt x="852" y="24290"/>
                    <a:pt x="2332" y="26905"/>
                  </a:cubicBezTo>
                  <a:cubicBezTo>
                    <a:pt x="4947" y="28386"/>
                    <a:pt x="7972" y="29237"/>
                    <a:pt x="11185" y="29237"/>
                  </a:cubicBezTo>
                  <a:cubicBezTo>
                    <a:pt x="21141" y="29237"/>
                    <a:pt x="29238" y="21140"/>
                    <a:pt x="29238" y="11184"/>
                  </a:cubicBezTo>
                  <a:cubicBezTo>
                    <a:pt x="29238" y="7971"/>
                    <a:pt x="28387" y="4946"/>
                    <a:pt x="26906" y="2331"/>
                  </a:cubicBezTo>
                  <a:cubicBezTo>
                    <a:pt x="24291" y="851"/>
                    <a:pt x="21267" y="0"/>
                    <a:pt x="18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2"/>
            <p:cNvSpPr/>
            <p:nvPr/>
          </p:nvSpPr>
          <p:spPr>
            <a:xfrm>
              <a:off x="699900" y="494229"/>
              <a:ext cx="416269" cy="308470"/>
            </a:xfrm>
            <a:custGeom>
              <a:avLst/>
              <a:gdLst/>
              <a:ahLst/>
              <a:cxnLst/>
              <a:rect l="l" t="t" r="r" b="b"/>
              <a:pathLst>
                <a:path w="42218" h="31285" extrusionOk="0">
                  <a:moveTo>
                    <a:pt x="42218" y="0"/>
                  </a:moveTo>
                  <a:cubicBezTo>
                    <a:pt x="6901" y="0"/>
                    <a:pt x="1" y="23913"/>
                    <a:pt x="1" y="23913"/>
                  </a:cubicBezTo>
                  <a:lnTo>
                    <a:pt x="6932" y="24259"/>
                  </a:lnTo>
                  <a:lnTo>
                    <a:pt x="11910" y="31285"/>
                  </a:lnTo>
                  <a:cubicBezTo>
                    <a:pt x="11910" y="31285"/>
                    <a:pt x="15627" y="9798"/>
                    <a:pt x="4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2"/>
            <p:cNvSpPr/>
            <p:nvPr/>
          </p:nvSpPr>
          <p:spPr>
            <a:xfrm>
              <a:off x="768255" y="494229"/>
              <a:ext cx="347920" cy="308470"/>
            </a:xfrm>
            <a:custGeom>
              <a:avLst/>
              <a:gdLst/>
              <a:ahLst/>
              <a:cxnLst/>
              <a:rect l="l" t="t" r="r" b="b"/>
              <a:pathLst>
                <a:path w="35286" h="31285" extrusionOk="0">
                  <a:moveTo>
                    <a:pt x="35286" y="0"/>
                  </a:moveTo>
                  <a:lnTo>
                    <a:pt x="35286" y="0"/>
                  </a:lnTo>
                  <a:cubicBezTo>
                    <a:pt x="6931" y="7404"/>
                    <a:pt x="0" y="24259"/>
                    <a:pt x="0" y="24259"/>
                  </a:cubicBezTo>
                  <a:lnTo>
                    <a:pt x="4978" y="31285"/>
                  </a:lnTo>
                  <a:cubicBezTo>
                    <a:pt x="4978" y="31285"/>
                    <a:pt x="8695" y="9798"/>
                    <a:pt x="35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2"/>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42"/>
          <p:cNvGrpSpPr/>
          <p:nvPr/>
        </p:nvGrpSpPr>
        <p:grpSpPr>
          <a:xfrm>
            <a:off x="2266950" y="561950"/>
            <a:ext cx="3458350" cy="62400"/>
            <a:chOff x="2266950" y="561950"/>
            <a:chExt cx="3458350" cy="62400"/>
          </a:xfrm>
        </p:grpSpPr>
        <p:sp>
          <p:nvSpPr>
            <p:cNvPr id="1210" name="Google Shape;1210;p42"/>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2"/>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2"/>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2"/>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2"/>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2"/>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2"/>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2"/>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2"/>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2"/>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2"/>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2"/>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2"/>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2"/>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2"/>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2"/>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2"/>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2"/>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2"/>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2"/>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2"/>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2"/>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2"/>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4" name="Google Shape;1234;p42"/>
          <p:cNvSpPr/>
          <p:nvPr/>
        </p:nvSpPr>
        <p:spPr>
          <a:xfrm>
            <a:off x="5846050"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圆角矩形 17">
            <a:extLst>
              <a:ext uri="{FF2B5EF4-FFF2-40B4-BE49-F238E27FC236}">
                <a16:creationId xmlns:a16="http://schemas.microsoft.com/office/drawing/2014/main" id="{45F143D6-7CD3-15B6-755A-09F3FD706F6E}"/>
              </a:ext>
            </a:extLst>
          </p:cNvPr>
          <p:cNvSpPr/>
          <p:nvPr/>
        </p:nvSpPr>
        <p:spPr>
          <a:xfrm>
            <a:off x="6683603" y="421101"/>
            <a:ext cx="2097547" cy="1951662"/>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altLang="zh-CN" sz="2400" b="1">
                <a:solidFill>
                  <a:schemeClr val="accent4"/>
                </a:solidFill>
                <a:effectLst>
                  <a:outerShdw blurRad="38100" dist="38100" dir="2700000" algn="tl">
                    <a:srgbClr val="000000">
                      <a:alpha val="43137"/>
                    </a:srgbClr>
                  </a:outerShdw>
                </a:effectLst>
                <a:latin typeface="Barlow Semi Condensed"/>
                <a:cs typeface="Barlow Semi Condensed"/>
                <a:sym typeface="Barlow Semi Condensed"/>
              </a:rPr>
              <a:t>Feature importance</a:t>
            </a:r>
          </a:p>
        </p:txBody>
      </p:sp>
      <p:sp>
        <p:nvSpPr>
          <p:cNvPr id="20" name="圆角矩形 19">
            <a:extLst>
              <a:ext uri="{FF2B5EF4-FFF2-40B4-BE49-F238E27FC236}">
                <a16:creationId xmlns:a16="http://schemas.microsoft.com/office/drawing/2014/main" id="{A4134F31-120E-D710-1C28-C59D5CE0D281}"/>
              </a:ext>
            </a:extLst>
          </p:cNvPr>
          <p:cNvSpPr/>
          <p:nvPr/>
        </p:nvSpPr>
        <p:spPr>
          <a:xfrm>
            <a:off x="6697940" y="2725952"/>
            <a:ext cx="2097547" cy="1951662"/>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altLang="zh-CN" sz="2400" b="1">
                <a:solidFill>
                  <a:schemeClr val="accent4"/>
                </a:solidFill>
                <a:effectLst>
                  <a:outerShdw blurRad="38100" dist="38100" dir="2700000" algn="tl">
                    <a:srgbClr val="000000">
                      <a:alpha val="43137"/>
                    </a:srgbClr>
                  </a:outerShdw>
                </a:effectLst>
                <a:latin typeface="Barlow Semi Condensed"/>
                <a:cs typeface="Barlow Semi Condensed"/>
              </a:rPr>
              <a:t>Prediction Accuracy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264;p43">
            <a:extLst>
              <a:ext uri="{FF2B5EF4-FFF2-40B4-BE49-F238E27FC236}">
                <a16:creationId xmlns:a16="http://schemas.microsoft.com/office/drawing/2014/main" id="{F748909C-6D47-625E-1B24-5687A3A57C72}"/>
              </a:ext>
            </a:extLst>
          </p:cNvPr>
          <p:cNvSpPr txBox="1">
            <a:spLocks/>
          </p:cNvSpPr>
          <p:nvPr/>
        </p:nvSpPr>
        <p:spPr>
          <a:xfrm>
            <a:off x="608460" y="1013504"/>
            <a:ext cx="5917677" cy="661087"/>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50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r>
              <a:rPr lang="en-US" sz="2800"/>
              <a:t>Unbalanced Data- SMOTE </a:t>
            </a:r>
            <a:endParaRPr lang="en-US"/>
          </a:p>
        </p:txBody>
      </p:sp>
      <p:pic>
        <p:nvPicPr>
          <p:cNvPr id="10" name="图片 9">
            <a:extLst>
              <a:ext uri="{FF2B5EF4-FFF2-40B4-BE49-F238E27FC236}">
                <a16:creationId xmlns:a16="http://schemas.microsoft.com/office/drawing/2014/main" id="{C0793667-6946-1B76-ACE2-AAB12FA998DC}"/>
              </a:ext>
            </a:extLst>
          </p:cNvPr>
          <p:cNvPicPr>
            <a:picLocks noChangeAspect="1"/>
          </p:cNvPicPr>
          <p:nvPr/>
        </p:nvPicPr>
        <p:blipFill>
          <a:blip r:embed="rId3"/>
          <a:stretch>
            <a:fillRect/>
          </a:stretch>
        </p:blipFill>
        <p:spPr>
          <a:xfrm>
            <a:off x="448997" y="1454929"/>
            <a:ext cx="5635487" cy="3379961"/>
          </a:xfrm>
          <a:prstGeom prst="rect">
            <a:avLst/>
          </a:prstGeom>
        </p:spPr>
      </p:pic>
      <p:sp>
        <p:nvSpPr>
          <p:cNvPr id="2" name="文本框 1">
            <a:extLst>
              <a:ext uri="{FF2B5EF4-FFF2-40B4-BE49-F238E27FC236}">
                <a16:creationId xmlns:a16="http://schemas.microsoft.com/office/drawing/2014/main" id="{3372D8EA-1EEE-099B-4E03-12AA76FB75C0}"/>
              </a:ext>
            </a:extLst>
          </p:cNvPr>
          <p:cNvSpPr txBox="1"/>
          <p:nvPr/>
        </p:nvSpPr>
        <p:spPr>
          <a:xfrm>
            <a:off x="368987" y="388620"/>
            <a:ext cx="3567002" cy="523220"/>
          </a:xfrm>
          <a:prstGeom prst="rect">
            <a:avLst/>
          </a:prstGeom>
          <a:noFill/>
        </p:spPr>
        <p:txBody>
          <a:bodyPr wrap="none" rtlCol="0">
            <a:spAutoFit/>
          </a:bodyPr>
          <a:lstStyle/>
          <a:p>
            <a:r>
              <a:rPr lang="en-US" altLang="zh-CN" sz="2800" b="1">
                <a:solidFill>
                  <a:schemeClr val="dk1"/>
                </a:solidFill>
                <a:latin typeface="Barlow Semi Condensed"/>
                <a:cs typeface="Barlow Semi Condensed"/>
                <a:sym typeface="Barlow Semi Condensed"/>
              </a:rPr>
              <a:t>Before the modelling….</a:t>
            </a:r>
            <a:endParaRPr lang="zh-CN" altLang="en-US" sz="2800" b="1">
              <a:solidFill>
                <a:schemeClr val="dk1"/>
              </a:solidFill>
              <a:latin typeface="Barlow Semi Condensed"/>
              <a:cs typeface="Barlow Semi Condensed"/>
              <a:sym typeface="Barlow Semi Condensed"/>
            </a:endParaRPr>
          </a:p>
        </p:txBody>
      </p:sp>
      <p:pic>
        <p:nvPicPr>
          <p:cNvPr id="3" name="图片 2">
            <a:extLst>
              <a:ext uri="{FF2B5EF4-FFF2-40B4-BE49-F238E27FC236}">
                <a16:creationId xmlns:a16="http://schemas.microsoft.com/office/drawing/2014/main" id="{F84D17E3-1219-D4A1-0C1A-484178F0B7DC}"/>
              </a:ext>
            </a:extLst>
          </p:cNvPr>
          <p:cNvPicPr>
            <a:picLocks noChangeAspect="1"/>
          </p:cNvPicPr>
          <p:nvPr/>
        </p:nvPicPr>
        <p:blipFill>
          <a:blip r:embed="rId4"/>
          <a:stretch>
            <a:fillRect/>
          </a:stretch>
        </p:blipFill>
        <p:spPr>
          <a:xfrm>
            <a:off x="6084484" y="1776255"/>
            <a:ext cx="2324100" cy="546100"/>
          </a:xfrm>
          <a:prstGeom prst="rect">
            <a:avLst/>
          </a:prstGeom>
        </p:spPr>
      </p:pic>
      <p:sp>
        <p:nvSpPr>
          <p:cNvPr id="4" name="圆角矩形 3">
            <a:extLst>
              <a:ext uri="{FF2B5EF4-FFF2-40B4-BE49-F238E27FC236}">
                <a16:creationId xmlns:a16="http://schemas.microsoft.com/office/drawing/2014/main" id="{AD4D7186-0A61-8718-A093-4CCDF1C0044A}"/>
              </a:ext>
            </a:extLst>
          </p:cNvPr>
          <p:cNvSpPr/>
          <p:nvPr/>
        </p:nvSpPr>
        <p:spPr>
          <a:xfrm>
            <a:off x="6084484" y="2476824"/>
            <a:ext cx="2133514" cy="7772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t>K folds , n=10</a:t>
            </a:r>
            <a:endParaRPr kumimoji="1" lang="zh-CN" altLang="en-US"/>
          </a:p>
        </p:txBody>
      </p:sp>
      <p:pic>
        <p:nvPicPr>
          <p:cNvPr id="5" name="图片 4">
            <a:extLst>
              <a:ext uri="{FF2B5EF4-FFF2-40B4-BE49-F238E27FC236}">
                <a16:creationId xmlns:a16="http://schemas.microsoft.com/office/drawing/2014/main" id="{53DBA756-6164-95D7-CD91-4FA7450FADD7}"/>
              </a:ext>
            </a:extLst>
          </p:cNvPr>
          <p:cNvPicPr>
            <a:picLocks noChangeAspect="1"/>
          </p:cNvPicPr>
          <p:nvPr/>
        </p:nvPicPr>
        <p:blipFill>
          <a:blip r:embed="rId5"/>
          <a:stretch>
            <a:fillRect/>
          </a:stretch>
        </p:blipFill>
        <p:spPr>
          <a:xfrm>
            <a:off x="4572000" y="3663264"/>
            <a:ext cx="4165600" cy="596900"/>
          </a:xfrm>
          <a:prstGeom prst="rect">
            <a:avLst/>
          </a:prstGeom>
        </p:spPr>
      </p:pic>
    </p:spTree>
    <p:extLst>
      <p:ext uri="{BB962C8B-B14F-4D97-AF65-F5344CB8AC3E}">
        <p14:creationId xmlns:p14="http://schemas.microsoft.com/office/powerpoint/2010/main" val="803121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a:extLst>
              <a:ext uri="{FF2B5EF4-FFF2-40B4-BE49-F238E27FC236}">
                <a16:creationId xmlns:a16="http://schemas.microsoft.com/office/drawing/2014/main" id="{2D36F9EF-B0D5-B55B-A2C9-0DCD35A4B69B}"/>
              </a:ext>
            </a:extLst>
          </p:cNvPr>
          <p:cNvSpPr/>
          <p:nvPr/>
        </p:nvSpPr>
        <p:spPr>
          <a:xfrm>
            <a:off x="500406" y="1098029"/>
            <a:ext cx="3976540" cy="3722132"/>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ltLang="zh-CN" sz="2400" b="1">
              <a:solidFill>
                <a:schemeClr val="accent4"/>
              </a:solidFill>
              <a:latin typeface="Barlow Semi Condensed"/>
              <a:cs typeface="Barlow Semi Condensed"/>
            </a:endParaRPr>
          </a:p>
          <a:p>
            <a:pPr algn="ctr"/>
            <a:endParaRPr lang="en-US" altLang="zh-CN" sz="2400" b="1">
              <a:solidFill>
                <a:schemeClr val="accent4"/>
              </a:solidFill>
              <a:latin typeface="Barlow Semi Condensed"/>
              <a:cs typeface="Barlow Semi Condensed"/>
            </a:endParaRPr>
          </a:p>
          <a:p>
            <a:pPr algn="ctr"/>
            <a:endParaRPr lang="en-US" altLang="zh-CN" sz="2400" b="1">
              <a:solidFill>
                <a:schemeClr val="accent4"/>
              </a:solidFill>
              <a:latin typeface="Barlow Semi Condensed"/>
              <a:cs typeface="Barlow Semi Condensed"/>
            </a:endParaRPr>
          </a:p>
          <a:p>
            <a:pPr algn="ctr"/>
            <a:endParaRPr lang="en-US" altLang="zh-CN" sz="2400" b="1">
              <a:solidFill>
                <a:schemeClr val="accent4"/>
              </a:solidFill>
              <a:latin typeface="Barlow Semi Condensed"/>
              <a:cs typeface="Barlow Semi Condensed"/>
            </a:endParaRPr>
          </a:p>
          <a:p>
            <a:pPr algn="ctr"/>
            <a:endParaRPr lang="en-US" altLang="zh-CN" sz="2400" b="1">
              <a:solidFill>
                <a:schemeClr val="accent4"/>
              </a:solidFill>
              <a:latin typeface="Barlow Semi Condensed"/>
              <a:cs typeface="Barlow Semi Condensed"/>
            </a:endParaRPr>
          </a:p>
          <a:p>
            <a:pPr algn="ctr"/>
            <a:r>
              <a:rPr lang="en-US" altLang="zh-CN" sz="2400" b="1">
                <a:solidFill>
                  <a:schemeClr val="accent4"/>
                </a:solidFill>
                <a:latin typeface="Barlow Semi Condensed"/>
                <a:cs typeface="Barlow Semi Condensed"/>
              </a:rPr>
              <a:t>Feature importance</a:t>
            </a:r>
          </a:p>
          <a:p>
            <a:pPr algn="ctr">
              <a:lnSpc>
                <a:spcPct val="150000"/>
              </a:lnSpc>
            </a:pPr>
            <a:endParaRPr kumimoji="1" lang="en-US" altLang="zh-CN" sz="1200">
              <a:latin typeface="Barlow" pitchFamily="2" charset="0"/>
            </a:endParaRPr>
          </a:p>
          <a:p>
            <a:pPr algn="ctr">
              <a:lnSpc>
                <a:spcPct val="150000"/>
              </a:lnSpc>
            </a:pPr>
            <a:r>
              <a:rPr kumimoji="1" lang="en-US" altLang="zh-CN" sz="1800">
                <a:latin typeface="Barlow" pitchFamily="2" charset="0"/>
              </a:rPr>
              <a:t>Geographic Weighted Regression(GWR)</a:t>
            </a:r>
          </a:p>
          <a:p>
            <a:pPr algn="ctr">
              <a:lnSpc>
                <a:spcPct val="150000"/>
              </a:lnSpc>
            </a:pPr>
            <a:r>
              <a:rPr kumimoji="1" lang="en-US" altLang="zh-CN" sz="1800">
                <a:latin typeface="Barlow" pitchFamily="2" charset="0"/>
              </a:rPr>
              <a:t>On delay flight</a:t>
            </a:r>
          </a:p>
          <a:p>
            <a:pPr algn="ctr">
              <a:lnSpc>
                <a:spcPct val="150000"/>
              </a:lnSpc>
            </a:pPr>
            <a:r>
              <a:rPr kumimoji="1" lang="en-US" altLang="zh-CN" sz="1800">
                <a:latin typeface="Barlow" pitchFamily="2" charset="0"/>
              </a:rPr>
              <a:t>Logistic Regression</a:t>
            </a:r>
          </a:p>
          <a:p>
            <a:pPr algn="ctr">
              <a:lnSpc>
                <a:spcPct val="150000"/>
              </a:lnSpc>
            </a:pPr>
            <a:r>
              <a:rPr kumimoji="1" lang="en-US" altLang="zh-CN" sz="1800">
                <a:latin typeface="Barlow" pitchFamily="2" charset="0"/>
              </a:rPr>
              <a:t>Odds Probability</a:t>
            </a:r>
          </a:p>
          <a:p>
            <a:pPr algn="ctr">
              <a:lnSpc>
                <a:spcPct val="150000"/>
              </a:lnSpc>
            </a:pPr>
            <a:endParaRPr kumimoji="1" lang="zh-CN" altLang="en-US" sz="1800">
              <a:latin typeface="Barlow" pitchFamily="2" charset="0"/>
            </a:endParaRPr>
          </a:p>
          <a:p>
            <a:pPr algn="ctr"/>
            <a:endParaRPr lang="en-US" altLang="zh-CN" sz="2400" b="1">
              <a:solidFill>
                <a:schemeClr val="accent4"/>
              </a:solidFill>
              <a:latin typeface="Barlow Semi Condensed"/>
              <a:cs typeface="Barlow Semi Condensed"/>
            </a:endParaRPr>
          </a:p>
          <a:p>
            <a:pPr algn="ctr"/>
            <a:endParaRPr lang="en-US" altLang="zh-CN" sz="2400" b="1">
              <a:solidFill>
                <a:schemeClr val="accent4"/>
              </a:solidFill>
              <a:latin typeface="Barlow Semi Condensed"/>
              <a:cs typeface="Barlow Semi Condensed"/>
            </a:endParaRPr>
          </a:p>
          <a:p>
            <a:pPr algn="ctr"/>
            <a:endParaRPr lang="en-US" altLang="zh-CN" sz="2400" b="1">
              <a:solidFill>
                <a:schemeClr val="accent4"/>
              </a:solidFill>
              <a:latin typeface="Barlow Semi Condensed"/>
              <a:cs typeface="Barlow Semi Condensed"/>
            </a:endParaRPr>
          </a:p>
          <a:p>
            <a:pPr algn="ctr"/>
            <a:endParaRPr lang="en-US" altLang="zh-CN" sz="2400" b="1">
              <a:solidFill>
                <a:schemeClr val="accent4"/>
              </a:solidFill>
              <a:latin typeface="Barlow Semi Condensed"/>
              <a:cs typeface="Barlow Semi Condensed"/>
            </a:endParaRPr>
          </a:p>
        </p:txBody>
      </p:sp>
      <p:sp>
        <p:nvSpPr>
          <p:cNvPr id="10" name="圆角矩形 9">
            <a:extLst>
              <a:ext uri="{FF2B5EF4-FFF2-40B4-BE49-F238E27FC236}">
                <a16:creationId xmlns:a16="http://schemas.microsoft.com/office/drawing/2014/main" id="{F78DDCB9-CC4C-A278-DCBE-E71425BAD634}"/>
              </a:ext>
            </a:extLst>
          </p:cNvPr>
          <p:cNvSpPr/>
          <p:nvPr/>
        </p:nvSpPr>
        <p:spPr>
          <a:xfrm>
            <a:off x="4750876" y="1006589"/>
            <a:ext cx="3976540" cy="3722132"/>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altLang="zh-CN" sz="2400" b="1">
                <a:solidFill>
                  <a:schemeClr val="accent4"/>
                </a:solidFill>
                <a:latin typeface="Barlow Semi Condensed"/>
                <a:cs typeface="Barlow Semi Condensed"/>
              </a:rPr>
              <a:t>Prediction Accuracy</a:t>
            </a:r>
          </a:p>
          <a:p>
            <a:pPr algn="ctr"/>
            <a:endParaRPr kumimoji="1" lang="en-US" altLang="zh-CN">
              <a:latin typeface="Barlow" pitchFamily="2" charset="0"/>
            </a:endParaRPr>
          </a:p>
          <a:p>
            <a:pPr algn="ctr"/>
            <a:r>
              <a:rPr kumimoji="1" lang="en-US" altLang="zh-CN" sz="1600">
                <a:latin typeface="Barlow" pitchFamily="2" charset="0"/>
              </a:rPr>
              <a:t>1.Logistic Regression</a:t>
            </a:r>
          </a:p>
          <a:p>
            <a:pPr algn="ctr"/>
            <a:endParaRPr kumimoji="1" lang="en-US" altLang="zh-CN" sz="1600">
              <a:latin typeface="Barlow" pitchFamily="2" charset="0"/>
            </a:endParaRPr>
          </a:p>
          <a:p>
            <a:pPr algn="ctr"/>
            <a:r>
              <a:rPr kumimoji="1" lang="en-US" altLang="zh-CN" sz="1600">
                <a:latin typeface="Barlow" pitchFamily="2" charset="0"/>
              </a:rPr>
              <a:t>2. Random Forest</a:t>
            </a:r>
          </a:p>
          <a:p>
            <a:pPr algn="ctr"/>
            <a:endParaRPr kumimoji="1" lang="en-US" altLang="zh-CN" sz="1600">
              <a:latin typeface="Barlow" pitchFamily="2" charset="0"/>
            </a:endParaRPr>
          </a:p>
          <a:p>
            <a:pPr algn="ctr"/>
            <a:r>
              <a:rPr kumimoji="1" lang="en-US" altLang="zh-CN" sz="1600">
                <a:latin typeface="Barlow" pitchFamily="2" charset="0"/>
              </a:rPr>
              <a:t>3. XGBoost</a:t>
            </a:r>
          </a:p>
          <a:p>
            <a:pPr algn="ctr"/>
            <a:endParaRPr kumimoji="1" lang="en-US" altLang="zh-CN" sz="1600">
              <a:latin typeface="Barlow" pitchFamily="2" charset="0"/>
            </a:endParaRPr>
          </a:p>
          <a:p>
            <a:pPr algn="ctr"/>
            <a:r>
              <a:rPr kumimoji="1" lang="en-US" altLang="zh-CN" sz="1600">
                <a:latin typeface="Barlow" pitchFamily="2" charset="0"/>
              </a:rPr>
              <a:t>4. Support Vector Machine</a:t>
            </a:r>
          </a:p>
          <a:p>
            <a:pPr algn="ctr"/>
            <a:endParaRPr lang="en-US" altLang="zh-CN" b="1">
              <a:solidFill>
                <a:schemeClr val="accent4"/>
              </a:solidFill>
              <a:latin typeface="Barlow Semi Condensed"/>
              <a:cs typeface="Barlow Semi Condensed"/>
            </a:endParaRPr>
          </a:p>
        </p:txBody>
      </p:sp>
      <p:sp>
        <p:nvSpPr>
          <p:cNvPr id="11" name="文本框 10">
            <a:extLst>
              <a:ext uri="{FF2B5EF4-FFF2-40B4-BE49-F238E27FC236}">
                <a16:creationId xmlns:a16="http://schemas.microsoft.com/office/drawing/2014/main" id="{A558BB77-A58E-807D-1525-2792D0A6AF64}"/>
              </a:ext>
            </a:extLst>
          </p:cNvPr>
          <p:cNvSpPr txBox="1"/>
          <p:nvPr/>
        </p:nvSpPr>
        <p:spPr>
          <a:xfrm>
            <a:off x="1206630" y="144815"/>
            <a:ext cx="9059159" cy="861774"/>
          </a:xfrm>
          <a:prstGeom prst="rect">
            <a:avLst/>
          </a:prstGeom>
          <a:noFill/>
        </p:spPr>
        <p:txBody>
          <a:bodyPr wrap="square" rtlCol="0">
            <a:spAutoFit/>
          </a:bodyPr>
          <a:lstStyle/>
          <a:p>
            <a:r>
              <a:rPr kumimoji="1" lang="en" altLang="zh-CN" sz="5000" b="1">
                <a:solidFill>
                  <a:schemeClr val="dk1"/>
                </a:solidFill>
                <a:latin typeface="Barlow Semi Condensed"/>
                <a:cs typeface="Barlow Semi Condensed"/>
                <a:sym typeface="Barlow Semi Condensed"/>
              </a:rPr>
              <a:t>MODELLING &amp; PREDICTION</a:t>
            </a:r>
            <a:endParaRPr kumimoji="1" lang="zh-CN" altLang="en-US" sz="5000" b="1">
              <a:solidFill>
                <a:schemeClr val="dk1"/>
              </a:solidFill>
              <a:latin typeface="Barlow Semi Condensed"/>
              <a:cs typeface="Barlow Semi Condensed"/>
              <a:sym typeface="Barlow Semi Condensed"/>
            </a:endParaRPr>
          </a:p>
        </p:txBody>
      </p:sp>
    </p:spTree>
    <p:extLst>
      <p:ext uri="{BB962C8B-B14F-4D97-AF65-F5344CB8AC3E}">
        <p14:creationId xmlns:p14="http://schemas.microsoft.com/office/powerpoint/2010/main" val="2067634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43"/>
          <p:cNvSpPr txBox="1">
            <a:spLocks noGrp="1"/>
          </p:cNvSpPr>
          <p:nvPr>
            <p:ph type="ctrTitle"/>
          </p:nvPr>
        </p:nvSpPr>
        <p:spPr>
          <a:xfrm>
            <a:off x="558114" y="1123950"/>
            <a:ext cx="7885836" cy="661087"/>
          </a:xfrm>
          <a:prstGeom prst="rect">
            <a:avLst/>
          </a:prstGeom>
        </p:spPr>
        <p:txBody>
          <a:bodyPr spcFirstLastPara="1" wrap="square" lIns="0" tIns="91425" rIns="91425" bIns="91425" anchor="t" anchorCtr="0">
            <a:noAutofit/>
          </a:bodyPr>
          <a:lstStyle/>
          <a:p>
            <a:r>
              <a:rPr lang="en-US" sz="2800"/>
              <a:t>Flight distribution &amp; density of the China domestic flight</a:t>
            </a:r>
            <a:endParaRPr lang="en-US"/>
          </a:p>
        </p:txBody>
      </p:sp>
      <p:grpSp>
        <p:nvGrpSpPr>
          <p:cNvPr id="1271" name="Google Shape;1271;p43"/>
          <p:cNvGrpSpPr/>
          <p:nvPr/>
        </p:nvGrpSpPr>
        <p:grpSpPr>
          <a:xfrm>
            <a:off x="1192931" y="465829"/>
            <a:ext cx="896605" cy="214346"/>
            <a:chOff x="1192931" y="491429"/>
            <a:chExt cx="896605" cy="214346"/>
          </a:xfrm>
        </p:grpSpPr>
        <p:sp>
          <p:nvSpPr>
            <p:cNvPr id="1272" name="Google Shape;1272;p43"/>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3"/>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3"/>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3"/>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3"/>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3"/>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3"/>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3"/>
          <p:cNvGrpSpPr/>
          <p:nvPr/>
        </p:nvGrpSpPr>
        <p:grpSpPr>
          <a:xfrm>
            <a:off x="2266950" y="561950"/>
            <a:ext cx="5682325" cy="62400"/>
            <a:chOff x="2266950" y="561950"/>
            <a:chExt cx="5682325" cy="62400"/>
          </a:xfrm>
        </p:grpSpPr>
        <p:sp>
          <p:nvSpPr>
            <p:cNvPr id="1280" name="Google Shape;1280;p43"/>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3"/>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3"/>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3"/>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3"/>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3"/>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3"/>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3"/>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3"/>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3"/>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3"/>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3"/>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3"/>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3"/>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3"/>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3"/>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3"/>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3"/>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3"/>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3"/>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3"/>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3"/>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3"/>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3"/>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3"/>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3"/>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3"/>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3"/>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3"/>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3"/>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3"/>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3"/>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3"/>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3"/>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3"/>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3"/>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3"/>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3"/>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3"/>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43"/>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43"/>
          <p:cNvGrpSpPr/>
          <p:nvPr/>
        </p:nvGrpSpPr>
        <p:grpSpPr>
          <a:xfrm>
            <a:off x="624714" y="381177"/>
            <a:ext cx="470629" cy="435824"/>
            <a:chOff x="431275" y="-2657275"/>
            <a:chExt cx="1086150" cy="1005825"/>
          </a:xfrm>
        </p:grpSpPr>
        <p:sp>
          <p:nvSpPr>
            <p:cNvPr id="1321" name="Google Shape;1321;p43"/>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43"/>
            <p:cNvGrpSpPr/>
            <p:nvPr/>
          </p:nvGrpSpPr>
          <p:grpSpPr>
            <a:xfrm>
              <a:off x="431275" y="-2657275"/>
              <a:ext cx="1086150" cy="1005825"/>
              <a:chOff x="431275" y="-2657275"/>
              <a:chExt cx="1086150" cy="1005825"/>
            </a:xfrm>
          </p:grpSpPr>
          <p:sp>
            <p:nvSpPr>
              <p:cNvPr id="1323" name="Google Shape;1323;p43"/>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3"/>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3"/>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3"/>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3"/>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3"/>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34" name="Google Shape;1334;p43"/>
          <p:cNvSpPr/>
          <p:nvPr/>
        </p:nvSpPr>
        <p:spPr>
          <a:xfrm rot="700356">
            <a:off x="7856053" y="1177405"/>
            <a:ext cx="649051" cy="530922"/>
          </a:xfrm>
          <a:custGeom>
            <a:avLst/>
            <a:gdLst/>
            <a:ahLst/>
            <a:cxnLst/>
            <a:rect l="l" t="t" r="r" b="b"/>
            <a:pathLst>
              <a:path w="10778" h="8816" extrusionOk="0">
                <a:moveTo>
                  <a:pt x="8226" y="643"/>
                </a:moveTo>
                <a:lnTo>
                  <a:pt x="8226" y="1268"/>
                </a:lnTo>
                <a:lnTo>
                  <a:pt x="2552" y="1268"/>
                </a:lnTo>
                <a:lnTo>
                  <a:pt x="2552" y="643"/>
                </a:lnTo>
                <a:close/>
                <a:moveTo>
                  <a:pt x="3820" y="2527"/>
                </a:moveTo>
                <a:cubicBezTo>
                  <a:pt x="3783" y="2527"/>
                  <a:pt x="3747" y="2535"/>
                  <a:pt x="3712" y="2552"/>
                </a:cubicBezTo>
                <a:cubicBezTo>
                  <a:pt x="3534" y="2606"/>
                  <a:pt x="3445" y="2820"/>
                  <a:pt x="3534" y="2981"/>
                </a:cubicBezTo>
                <a:lnTo>
                  <a:pt x="3855" y="3605"/>
                </a:lnTo>
                <a:cubicBezTo>
                  <a:pt x="3908" y="3712"/>
                  <a:pt x="4016" y="3783"/>
                  <a:pt x="4123" y="3783"/>
                </a:cubicBezTo>
                <a:lnTo>
                  <a:pt x="5265" y="3783"/>
                </a:lnTo>
                <a:lnTo>
                  <a:pt x="4551" y="4497"/>
                </a:lnTo>
                <a:cubicBezTo>
                  <a:pt x="4426" y="4622"/>
                  <a:pt x="4408" y="4800"/>
                  <a:pt x="4515" y="4925"/>
                </a:cubicBezTo>
                <a:cubicBezTo>
                  <a:pt x="4581" y="5001"/>
                  <a:pt x="4673" y="5042"/>
                  <a:pt x="4763" y="5042"/>
                </a:cubicBezTo>
                <a:cubicBezTo>
                  <a:pt x="4842" y="5042"/>
                  <a:pt x="4920" y="5010"/>
                  <a:pt x="4979" y="4943"/>
                </a:cubicBezTo>
                <a:lnTo>
                  <a:pt x="6157" y="3783"/>
                </a:lnTo>
                <a:lnTo>
                  <a:pt x="7263" y="3783"/>
                </a:lnTo>
                <a:cubicBezTo>
                  <a:pt x="7423" y="3783"/>
                  <a:pt x="7566" y="3659"/>
                  <a:pt x="7584" y="3498"/>
                </a:cubicBezTo>
                <a:cubicBezTo>
                  <a:pt x="7620" y="3320"/>
                  <a:pt x="7459" y="3159"/>
                  <a:pt x="7281" y="3159"/>
                </a:cubicBezTo>
                <a:lnTo>
                  <a:pt x="4319" y="3159"/>
                </a:lnTo>
                <a:lnTo>
                  <a:pt x="4105" y="2713"/>
                </a:lnTo>
                <a:cubicBezTo>
                  <a:pt x="4051" y="2605"/>
                  <a:pt x="3935" y="2527"/>
                  <a:pt x="3820" y="2527"/>
                </a:cubicBezTo>
                <a:close/>
                <a:moveTo>
                  <a:pt x="1607" y="5675"/>
                </a:moveTo>
                <a:cubicBezTo>
                  <a:pt x="1446" y="5675"/>
                  <a:pt x="1303" y="5818"/>
                  <a:pt x="1303" y="5996"/>
                </a:cubicBezTo>
                <a:cubicBezTo>
                  <a:pt x="1303" y="6157"/>
                  <a:pt x="1446" y="6299"/>
                  <a:pt x="1607" y="6299"/>
                </a:cubicBezTo>
                <a:cubicBezTo>
                  <a:pt x="1785" y="6299"/>
                  <a:pt x="1928" y="6157"/>
                  <a:pt x="1928" y="5996"/>
                </a:cubicBezTo>
                <a:cubicBezTo>
                  <a:pt x="1928" y="5818"/>
                  <a:pt x="1785" y="5675"/>
                  <a:pt x="1607" y="5675"/>
                </a:cubicBezTo>
                <a:close/>
                <a:moveTo>
                  <a:pt x="2874" y="5675"/>
                </a:moveTo>
                <a:cubicBezTo>
                  <a:pt x="2713" y="5675"/>
                  <a:pt x="2570" y="5800"/>
                  <a:pt x="2552" y="5960"/>
                </a:cubicBezTo>
                <a:cubicBezTo>
                  <a:pt x="2535" y="6139"/>
                  <a:pt x="2695" y="6299"/>
                  <a:pt x="2874" y="6299"/>
                </a:cubicBezTo>
                <a:lnTo>
                  <a:pt x="4747" y="6299"/>
                </a:lnTo>
                <a:cubicBezTo>
                  <a:pt x="4908" y="6299"/>
                  <a:pt x="5050" y="6192"/>
                  <a:pt x="5068" y="6032"/>
                </a:cubicBezTo>
                <a:cubicBezTo>
                  <a:pt x="5086" y="5835"/>
                  <a:pt x="4943" y="5675"/>
                  <a:pt x="4765" y="5675"/>
                </a:cubicBezTo>
                <a:close/>
                <a:moveTo>
                  <a:pt x="6014" y="5675"/>
                </a:moveTo>
                <a:cubicBezTo>
                  <a:pt x="5853" y="5675"/>
                  <a:pt x="5711" y="5818"/>
                  <a:pt x="5711" y="5996"/>
                </a:cubicBezTo>
                <a:cubicBezTo>
                  <a:pt x="5711" y="6157"/>
                  <a:pt x="5853" y="6299"/>
                  <a:pt x="6014" y="6299"/>
                </a:cubicBezTo>
                <a:cubicBezTo>
                  <a:pt x="6192" y="6299"/>
                  <a:pt x="6335" y="6157"/>
                  <a:pt x="6335" y="5996"/>
                </a:cubicBezTo>
                <a:cubicBezTo>
                  <a:pt x="6335" y="5818"/>
                  <a:pt x="6192" y="5675"/>
                  <a:pt x="6014" y="5675"/>
                </a:cubicBezTo>
                <a:close/>
                <a:moveTo>
                  <a:pt x="7281" y="5675"/>
                </a:moveTo>
                <a:cubicBezTo>
                  <a:pt x="7102" y="5675"/>
                  <a:pt x="6942" y="5835"/>
                  <a:pt x="6960" y="6032"/>
                </a:cubicBezTo>
                <a:cubicBezTo>
                  <a:pt x="6977" y="6192"/>
                  <a:pt x="7120" y="6299"/>
                  <a:pt x="7281" y="6299"/>
                </a:cubicBezTo>
                <a:lnTo>
                  <a:pt x="9154" y="6299"/>
                </a:lnTo>
                <a:cubicBezTo>
                  <a:pt x="9315" y="6299"/>
                  <a:pt x="9458" y="6192"/>
                  <a:pt x="9475" y="6032"/>
                </a:cubicBezTo>
                <a:cubicBezTo>
                  <a:pt x="9493" y="5835"/>
                  <a:pt x="9350" y="5675"/>
                  <a:pt x="9172" y="5675"/>
                </a:cubicBezTo>
                <a:close/>
                <a:moveTo>
                  <a:pt x="1607" y="6924"/>
                </a:moveTo>
                <a:cubicBezTo>
                  <a:pt x="1446" y="6924"/>
                  <a:pt x="1303" y="7066"/>
                  <a:pt x="1303" y="7245"/>
                </a:cubicBezTo>
                <a:cubicBezTo>
                  <a:pt x="1303" y="7423"/>
                  <a:pt x="1446" y="7566"/>
                  <a:pt x="1607" y="7566"/>
                </a:cubicBezTo>
                <a:cubicBezTo>
                  <a:pt x="1785" y="7566"/>
                  <a:pt x="1928" y="7423"/>
                  <a:pt x="1928" y="7245"/>
                </a:cubicBezTo>
                <a:cubicBezTo>
                  <a:pt x="1928" y="7066"/>
                  <a:pt x="1785" y="6924"/>
                  <a:pt x="1607" y="6924"/>
                </a:cubicBezTo>
                <a:close/>
                <a:moveTo>
                  <a:pt x="2874" y="6924"/>
                </a:moveTo>
                <a:cubicBezTo>
                  <a:pt x="2713" y="6924"/>
                  <a:pt x="2570" y="7049"/>
                  <a:pt x="2552" y="7209"/>
                </a:cubicBezTo>
                <a:cubicBezTo>
                  <a:pt x="2535" y="7406"/>
                  <a:pt x="2695" y="7566"/>
                  <a:pt x="2874" y="7566"/>
                </a:cubicBezTo>
                <a:lnTo>
                  <a:pt x="4747" y="7566"/>
                </a:lnTo>
                <a:cubicBezTo>
                  <a:pt x="4908" y="7566"/>
                  <a:pt x="5050" y="7441"/>
                  <a:pt x="5068" y="7281"/>
                </a:cubicBezTo>
                <a:cubicBezTo>
                  <a:pt x="5086" y="7084"/>
                  <a:pt x="4943" y="6924"/>
                  <a:pt x="4765" y="6924"/>
                </a:cubicBezTo>
                <a:close/>
                <a:moveTo>
                  <a:pt x="6014" y="6924"/>
                </a:moveTo>
                <a:cubicBezTo>
                  <a:pt x="5853" y="6924"/>
                  <a:pt x="5711" y="7066"/>
                  <a:pt x="5711" y="7245"/>
                </a:cubicBezTo>
                <a:cubicBezTo>
                  <a:pt x="5711" y="7423"/>
                  <a:pt x="5853" y="7566"/>
                  <a:pt x="6014" y="7566"/>
                </a:cubicBezTo>
                <a:cubicBezTo>
                  <a:pt x="6192" y="7566"/>
                  <a:pt x="6335" y="7423"/>
                  <a:pt x="6335" y="7245"/>
                </a:cubicBezTo>
                <a:cubicBezTo>
                  <a:pt x="6335" y="7066"/>
                  <a:pt x="6192" y="6924"/>
                  <a:pt x="6014" y="6924"/>
                </a:cubicBezTo>
                <a:close/>
                <a:moveTo>
                  <a:pt x="7281" y="6924"/>
                </a:moveTo>
                <a:cubicBezTo>
                  <a:pt x="7120" y="6924"/>
                  <a:pt x="6977" y="7049"/>
                  <a:pt x="6960" y="7209"/>
                </a:cubicBezTo>
                <a:cubicBezTo>
                  <a:pt x="6942" y="7406"/>
                  <a:pt x="7102" y="7566"/>
                  <a:pt x="7281" y="7566"/>
                </a:cubicBezTo>
                <a:lnTo>
                  <a:pt x="9154" y="7566"/>
                </a:lnTo>
                <a:cubicBezTo>
                  <a:pt x="9315" y="7566"/>
                  <a:pt x="9458" y="7441"/>
                  <a:pt x="9475" y="7281"/>
                </a:cubicBezTo>
                <a:cubicBezTo>
                  <a:pt x="9493" y="7084"/>
                  <a:pt x="9350" y="6924"/>
                  <a:pt x="9172" y="6924"/>
                </a:cubicBezTo>
                <a:close/>
                <a:moveTo>
                  <a:pt x="10136" y="1892"/>
                </a:moveTo>
                <a:lnTo>
                  <a:pt x="10136" y="8191"/>
                </a:lnTo>
                <a:lnTo>
                  <a:pt x="643" y="8191"/>
                </a:lnTo>
                <a:lnTo>
                  <a:pt x="643" y="1892"/>
                </a:lnTo>
                <a:close/>
                <a:moveTo>
                  <a:pt x="340" y="1"/>
                </a:moveTo>
                <a:cubicBezTo>
                  <a:pt x="179" y="1"/>
                  <a:pt x="37" y="126"/>
                  <a:pt x="19" y="286"/>
                </a:cubicBezTo>
                <a:cubicBezTo>
                  <a:pt x="1" y="483"/>
                  <a:pt x="144" y="643"/>
                  <a:pt x="340" y="643"/>
                </a:cubicBezTo>
                <a:lnTo>
                  <a:pt x="1928" y="643"/>
                </a:lnTo>
                <a:lnTo>
                  <a:pt x="1928" y="1268"/>
                </a:lnTo>
                <a:lnTo>
                  <a:pt x="340" y="1268"/>
                </a:lnTo>
                <a:cubicBezTo>
                  <a:pt x="162" y="1268"/>
                  <a:pt x="19" y="1410"/>
                  <a:pt x="19" y="1589"/>
                </a:cubicBezTo>
                <a:lnTo>
                  <a:pt x="19" y="8512"/>
                </a:lnTo>
                <a:cubicBezTo>
                  <a:pt x="19" y="8672"/>
                  <a:pt x="162" y="8815"/>
                  <a:pt x="340" y="8815"/>
                </a:cubicBezTo>
                <a:lnTo>
                  <a:pt x="10457" y="8815"/>
                </a:lnTo>
                <a:cubicBezTo>
                  <a:pt x="10617" y="8815"/>
                  <a:pt x="10760" y="8672"/>
                  <a:pt x="10760" y="8512"/>
                </a:cubicBezTo>
                <a:lnTo>
                  <a:pt x="10760" y="1589"/>
                </a:lnTo>
                <a:cubicBezTo>
                  <a:pt x="10760" y="1410"/>
                  <a:pt x="10617" y="1268"/>
                  <a:pt x="10457" y="1268"/>
                </a:cubicBezTo>
                <a:lnTo>
                  <a:pt x="8851" y="1268"/>
                </a:lnTo>
                <a:lnTo>
                  <a:pt x="8851" y="643"/>
                </a:lnTo>
                <a:lnTo>
                  <a:pt x="10439" y="643"/>
                </a:lnTo>
                <a:cubicBezTo>
                  <a:pt x="10599" y="643"/>
                  <a:pt x="10742" y="518"/>
                  <a:pt x="10760" y="358"/>
                </a:cubicBezTo>
                <a:cubicBezTo>
                  <a:pt x="10778" y="161"/>
                  <a:pt x="10635" y="1"/>
                  <a:pt x="10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圆角矩形 1">
            <a:extLst>
              <a:ext uri="{FF2B5EF4-FFF2-40B4-BE49-F238E27FC236}">
                <a16:creationId xmlns:a16="http://schemas.microsoft.com/office/drawing/2014/main" id="{56EFA86B-41CC-F1CB-14D1-EEE1A153D669}"/>
              </a:ext>
            </a:extLst>
          </p:cNvPr>
          <p:cNvSpPr/>
          <p:nvPr/>
        </p:nvSpPr>
        <p:spPr>
          <a:xfrm>
            <a:off x="1388327" y="2484069"/>
            <a:ext cx="2371569" cy="17487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dk1"/>
                </a:solidFill>
                <a:latin typeface="Barlow Semi Condensed"/>
                <a:cs typeface="Barlow Semi Condensed"/>
                <a:sym typeface="Barlow Semi Condensed"/>
              </a:rPr>
              <a:t>Flight Frequency</a:t>
            </a:r>
            <a:endParaRPr lang="zh-CN" altLang="en-US" sz="2000" b="1">
              <a:solidFill>
                <a:schemeClr val="dk1"/>
              </a:solidFill>
              <a:latin typeface="Barlow Semi Condensed"/>
              <a:cs typeface="Barlow Semi Condensed"/>
              <a:sym typeface="Barlow Semi Condensed"/>
            </a:endParaRPr>
          </a:p>
        </p:txBody>
      </p:sp>
      <p:sp>
        <p:nvSpPr>
          <p:cNvPr id="3" name="圆角矩形 2">
            <a:extLst>
              <a:ext uri="{FF2B5EF4-FFF2-40B4-BE49-F238E27FC236}">
                <a16:creationId xmlns:a16="http://schemas.microsoft.com/office/drawing/2014/main" id="{55802743-9349-EBCD-B563-2D9D78D8A8CE}"/>
              </a:ext>
            </a:extLst>
          </p:cNvPr>
          <p:cNvSpPr/>
          <p:nvPr/>
        </p:nvSpPr>
        <p:spPr>
          <a:xfrm>
            <a:off x="5094030" y="2484069"/>
            <a:ext cx="2526706" cy="17487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dk1"/>
                </a:solidFill>
                <a:latin typeface="Barlow Semi Condensed"/>
                <a:cs typeface="Barlow Semi Condensed"/>
              </a:rPr>
              <a:t>Delay Frequency</a:t>
            </a:r>
            <a:endParaRPr lang="zh-CN" altLang="en-US" sz="2000" b="1">
              <a:solidFill>
                <a:schemeClr val="dk1"/>
              </a:solidFill>
              <a:latin typeface="Barlow Semi Condensed"/>
              <a:cs typeface="Barlow Semi Condense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43"/>
          <p:cNvSpPr txBox="1">
            <a:spLocks noGrp="1"/>
          </p:cNvSpPr>
          <p:nvPr>
            <p:ph type="ctrTitle"/>
          </p:nvPr>
        </p:nvSpPr>
        <p:spPr>
          <a:xfrm>
            <a:off x="5083113" y="942680"/>
            <a:ext cx="3883843" cy="1393007"/>
          </a:xfrm>
          <a:prstGeom prst="rect">
            <a:avLst/>
          </a:prstGeom>
        </p:spPr>
        <p:txBody>
          <a:bodyPr spcFirstLastPara="1" wrap="square" lIns="0" tIns="91425" rIns="91425" bIns="91425" anchor="t" anchorCtr="0">
            <a:noAutofit/>
          </a:bodyPr>
          <a:lstStyle/>
          <a:p>
            <a:r>
              <a:rPr lang="en-US" sz="2800"/>
              <a:t>Flight distribution &amp; density of the China domestic flight</a:t>
            </a:r>
            <a:endParaRPr lang="en-US"/>
          </a:p>
        </p:txBody>
      </p:sp>
      <p:pic>
        <p:nvPicPr>
          <p:cNvPr id="3" name="图片 2">
            <a:extLst>
              <a:ext uri="{FF2B5EF4-FFF2-40B4-BE49-F238E27FC236}">
                <a16:creationId xmlns:a16="http://schemas.microsoft.com/office/drawing/2014/main" id="{BCDFAA80-44FC-D450-262E-B449E9361A96}"/>
              </a:ext>
            </a:extLst>
          </p:cNvPr>
          <p:cNvPicPr>
            <a:picLocks noChangeAspect="1"/>
          </p:cNvPicPr>
          <p:nvPr/>
        </p:nvPicPr>
        <p:blipFill>
          <a:blip r:embed="rId3"/>
          <a:stretch>
            <a:fillRect/>
          </a:stretch>
        </p:blipFill>
        <p:spPr>
          <a:xfrm>
            <a:off x="268407" y="510938"/>
            <a:ext cx="4326865" cy="4318654"/>
          </a:xfrm>
          <a:prstGeom prst="rect">
            <a:avLst/>
          </a:prstGeom>
        </p:spPr>
      </p:pic>
      <p:pic>
        <p:nvPicPr>
          <p:cNvPr id="5" name="图片 4">
            <a:extLst>
              <a:ext uri="{FF2B5EF4-FFF2-40B4-BE49-F238E27FC236}">
                <a16:creationId xmlns:a16="http://schemas.microsoft.com/office/drawing/2014/main" id="{B813D7C3-4BD5-0580-A95A-F7CC278C8411}"/>
              </a:ext>
            </a:extLst>
          </p:cNvPr>
          <p:cNvPicPr>
            <a:picLocks noChangeAspect="1"/>
          </p:cNvPicPr>
          <p:nvPr/>
        </p:nvPicPr>
        <p:blipFill>
          <a:blip r:embed="rId4"/>
          <a:stretch>
            <a:fillRect/>
          </a:stretch>
        </p:blipFill>
        <p:spPr>
          <a:xfrm>
            <a:off x="4595272" y="510938"/>
            <a:ext cx="4302328" cy="4318655"/>
          </a:xfrm>
          <a:prstGeom prst="rect">
            <a:avLst/>
          </a:prstGeom>
        </p:spPr>
      </p:pic>
    </p:spTree>
    <p:extLst>
      <p:ext uri="{BB962C8B-B14F-4D97-AF65-F5344CB8AC3E}">
        <p14:creationId xmlns:p14="http://schemas.microsoft.com/office/powerpoint/2010/main" val="3656221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7982B08-82AC-36D7-18A2-835F5C8DC2CA}"/>
              </a:ext>
            </a:extLst>
          </p:cNvPr>
          <p:cNvPicPr>
            <a:picLocks noChangeAspect="1"/>
          </p:cNvPicPr>
          <p:nvPr/>
        </p:nvPicPr>
        <p:blipFill>
          <a:blip r:embed="rId3"/>
          <a:stretch>
            <a:fillRect/>
          </a:stretch>
        </p:blipFill>
        <p:spPr>
          <a:xfrm>
            <a:off x="685800" y="612079"/>
            <a:ext cx="7772400" cy="4125081"/>
          </a:xfrm>
          <a:prstGeom prst="rect">
            <a:avLst/>
          </a:prstGeom>
        </p:spPr>
      </p:pic>
    </p:spTree>
    <p:extLst>
      <p:ext uri="{BB962C8B-B14F-4D97-AF65-F5344CB8AC3E}">
        <p14:creationId xmlns:p14="http://schemas.microsoft.com/office/powerpoint/2010/main" val="2157986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18"/>
        <p:cNvGrpSpPr/>
        <p:nvPr/>
      </p:nvGrpSpPr>
      <p:grpSpPr>
        <a:xfrm>
          <a:off x="0" y="0"/>
          <a:ext cx="0" cy="0"/>
          <a:chOff x="0" y="0"/>
          <a:chExt cx="0" cy="0"/>
        </a:xfrm>
      </p:grpSpPr>
      <p:sp>
        <p:nvSpPr>
          <p:cNvPr id="2320" name="Google Shape;2320;p56"/>
          <p:cNvSpPr txBox="1">
            <a:spLocks noGrp="1"/>
          </p:cNvSpPr>
          <p:nvPr>
            <p:ph type="title"/>
          </p:nvPr>
        </p:nvSpPr>
        <p:spPr>
          <a:xfrm>
            <a:off x="364220" y="2034750"/>
            <a:ext cx="2689240" cy="1074000"/>
          </a:xfrm>
          <a:prstGeom prst="rect">
            <a:avLst/>
          </a:prstGeom>
        </p:spPr>
        <p:txBody>
          <a:bodyPr spcFirstLastPara="1" wrap="square" lIns="91425" tIns="91425" rIns="91425" bIns="91425" anchor="ctr" anchorCtr="0">
            <a:noAutofit/>
          </a:bodyPr>
          <a:lstStyle/>
          <a:p>
            <a:pPr lvl="0"/>
            <a:r>
              <a:rPr lang="en-SG" sz="4400"/>
              <a:t>Impact of Variables on Flight Delays</a:t>
            </a:r>
            <a:br>
              <a:rPr lang="en-SG" sz="4400"/>
            </a:br>
            <a:r>
              <a:rPr lang="en-SG" sz="4400"/>
              <a:t>(Odds of delay)</a:t>
            </a:r>
            <a:endParaRPr lang="en-SG" sz="11500"/>
          </a:p>
        </p:txBody>
      </p:sp>
      <p:grpSp>
        <p:nvGrpSpPr>
          <p:cNvPr id="2321" name="Google Shape;2321;p56"/>
          <p:cNvGrpSpPr/>
          <p:nvPr/>
        </p:nvGrpSpPr>
        <p:grpSpPr>
          <a:xfrm>
            <a:off x="1192931" y="465829"/>
            <a:ext cx="896605" cy="214346"/>
            <a:chOff x="1192931" y="491429"/>
            <a:chExt cx="896605" cy="214346"/>
          </a:xfrm>
        </p:grpSpPr>
        <p:sp>
          <p:nvSpPr>
            <p:cNvPr id="2322" name="Google Shape;2322;p56"/>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6"/>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6"/>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6"/>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6"/>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6"/>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6"/>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9" name="Google Shape;2329;p56"/>
          <p:cNvGrpSpPr/>
          <p:nvPr/>
        </p:nvGrpSpPr>
        <p:grpSpPr>
          <a:xfrm>
            <a:off x="2266950" y="561950"/>
            <a:ext cx="5682325" cy="62400"/>
            <a:chOff x="2266950" y="561950"/>
            <a:chExt cx="5682325" cy="62400"/>
          </a:xfrm>
        </p:grpSpPr>
        <p:sp>
          <p:nvSpPr>
            <p:cNvPr id="2330" name="Google Shape;2330;p56"/>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6"/>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6"/>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6"/>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6"/>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6"/>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6"/>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6"/>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6"/>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6"/>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6"/>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6"/>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6"/>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6"/>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6"/>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6"/>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6"/>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6"/>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6"/>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6"/>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6"/>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6"/>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6"/>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6"/>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6"/>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6"/>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6"/>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6"/>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6"/>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6"/>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6"/>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6"/>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6"/>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6"/>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6"/>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6"/>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6"/>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6"/>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6"/>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9" name="Google Shape;2369;p56"/>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0" name="Google Shape;2370;p56"/>
          <p:cNvGrpSpPr/>
          <p:nvPr/>
        </p:nvGrpSpPr>
        <p:grpSpPr>
          <a:xfrm>
            <a:off x="624714" y="381177"/>
            <a:ext cx="470629" cy="435824"/>
            <a:chOff x="431275" y="-2657275"/>
            <a:chExt cx="1086150" cy="1005825"/>
          </a:xfrm>
        </p:grpSpPr>
        <p:sp>
          <p:nvSpPr>
            <p:cNvPr id="2371" name="Google Shape;2371;p56"/>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2" name="Google Shape;2372;p56"/>
            <p:cNvGrpSpPr/>
            <p:nvPr/>
          </p:nvGrpSpPr>
          <p:grpSpPr>
            <a:xfrm>
              <a:off x="431275" y="-2657275"/>
              <a:ext cx="1086150" cy="1005825"/>
              <a:chOff x="431275" y="-2657275"/>
              <a:chExt cx="1086150" cy="1005825"/>
            </a:xfrm>
          </p:grpSpPr>
          <p:sp>
            <p:nvSpPr>
              <p:cNvPr id="2373" name="Google Shape;2373;p56"/>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6"/>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6"/>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6"/>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6"/>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6"/>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81" name="Google Shape;2381;p56"/>
          <p:cNvSpPr/>
          <p:nvPr/>
        </p:nvSpPr>
        <p:spPr>
          <a:xfrm>
            <a:off x="2027300" y="3653904"/>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a:extLst>
              <a:ext uri="{FF2B5EF4-FFF2-40B4-BE49-F238E27FC236}">
                <a16:creationId xmlns:a16="http://schemas.microsoft.com/office/drawing/2014/main" id="{9135D09C-47FC-FD2B-9AA2-0B2051BF63D2}"/>
              </a:ext>
            </a:extLst>
          </p:cNvPr>
          <p:cNvPicPr>
            <a:picLocks noChangeAspect="1"/>
          </p:cNvPicPr>
          <p:nvPr/>
        </p:nvPicPr>
        <p:blipFill>
          <a:blip r:embed="rId3"/>
          <a:stretch>
            <a:fillRect/>
          </a:stretch>
        </p:blipFill>
        <p:spPr>
          <a:xfrm>
            <a:off x="2772300" y="1170103"/>
            <a:ext cx="6014488" cy="348743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18"/>
        <p:cNvGrpSpPr/>
        <p:nvPr/>
      </p:nvGrpSpPr>
      <p:grpSpPr>
        <a:xfrm>
          <a:off x="0" y="0"/>
          <a:ext cx="0" cy="0"/>
          <a:chOff x="0" y="0"/>
          <a:chExt cx="0" cy="0"/>
        </a:xfrm>
      </p:grpSpPr>
      <p:sp>
        <p:nvSpPr>
          <p:cNvPr id="2320" name="Google Shape;2320;p56"/>
          <p:cNvSpPr txBox="1">
            <a:spLocks noGrp="1"/>
          </p:cNvSpPr>
          <p:nvPr>
            <p:ph type="title"/>
          </p:nvPr>
        </p:nvSpPr>
        <p:spPr>
          <a:xfrm>
            <a:off x="554576" y="914097"/>
            <a:ext cx="2808324" cy="3062413"/>
          </a:xfrm>
          <a:prstGeom prst="rect">
            <a:avLst/>
          </a:prstGeom>
        </p:spPr>
        <p:txBody>
          <a:bodyPr spcFirstLastPara="1" wrap="square" lIns="91425" tIns="91425" rIns="91425" bIns="91425" anchor="ctr" anchorCtr="0">
            <a:noAutofit/>
          </a:bodyPr>
          <a:lstStyle/>
          <a:p>
            <a:pPr lvl="0"/>
            <a:r>
              <a:rPr lang="en" altLang="zh-CN" sz="2800"/>
              <a:t>Odds of Features</a:t>
            </a:r>
            <a:r>
              <a:rPr lang="en-SG" sz="2800"/>
              <a:t>&gt;1 – Significant to flight Delays</a:t>
            </a:r>
          </a:p>
        </p:txBody>
      </p:sp>
      <p:grpSp>
        <p:nvGrpSpPr>
          <p:cNvPr id="2321" name="Google Shape;2321;p56"/>
          <p:cNvGrpSpPr/>
          <p:nvPr/>
        </p:nvGrpSpPr>
        <p:grpSpPr>
          <a:xfrm>
            <a:off x="1192931" y="465829"/>
            <a:ext cx="896605" cy="214346"/>
            <a:chOff x="1192931" y="491429"/>
            <a:chExt cx="896605" cy="214346"/>
          </a:xfrm>
        </p:grpSpPr>
        <p:sp>
          <p:nvSpPr>
            <p:cNvPr id="2322" name="Google Shape;2322;p56"/>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6"/>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6"/>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6"/>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6"/>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6"/>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6"/>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9" name="Google Shape;2329;p56"/>
          <p:cNvGrpSpPr/>
          <p:nvPr/>
        </p:nvGrpSpPr>
        <p:grpSpPr>
          <a:xfrm>
            <a:off x="2266950" y="561950"/>
            <a:ext cx="5682325" cy="62400"/>
            <a:chOff x="2266950" y="561950"/>
            <a:chExt cx="5682325" cy="62400"/>
          </a:xfrm>
        </p:grpSpPr>
        <p:sp>
          <p:nvSpPr>
            <p:cNvPr id="2330" name="Google Shape;2330;p56"/>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6"/>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6"/>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6"/>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6"/>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6"/>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6"/>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6"/>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6"/>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6"/>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6"/>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6"/>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6"/>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6"/>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6"/>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6"/>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6"/>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6"/>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6"/>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6"/>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6"/>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6"/>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6"/>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6"/>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6"/>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6"/>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6"/>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6"/>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6"/>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6"/>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6"/>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6"/>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6"/>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6"/>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6"/>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6"/>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6"/>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6"/>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6"/>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9" name="Google Shape;2369;p56"/>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0" name="Google Shape;2370;p56"/>
          <p:cNvGrpSpPr/>
          <p:nvPr/>
        </p:nvGrpSpPr>
        <p:grpSpPr>
          <a:xfrm>
            <a:off x="624714" y="381177"/>
            <a:ext cx="470629" cy="435824"/>
            <a:chOff x="431275" y="-2657275"/>
            <a:chExt cx="1086150" cy="1005825"/>
          </a:xfrm>
        </p:grpSpPr>
        <p:sp>
          <p:nvSpPr>
            <p:cNvPr id="2371" name="Google Shape;2371;p56"/>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2" name="Google Shape;2372;p56"/>
            <p:cNvGrpSpPr/>
            <p:nvPr/>
          </p:nvGrpSpPr>
          <p:grpSpPr>
            <a:xfrm>
              <a:off x="431275" y="-2657275"/>
              <a:ext cx="1086150" cy="1005825"/>
              <a:chOff x="431275" y="-2657275"/>
              <a:chExt cx="1086150" cy="1005825"/>
            </a:xfrm>
          </p:grpSpPr>
          <p:sp>
            <p:nvSpPr>
              <p:cNvPr id="2373" name="Google Shape;2373;p56"/>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6"/>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6"/>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6"/>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6"/>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6"/>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81" name="Google Shape;2381;p56"/>
          <p:cNvSpPr/>
          <p:nvPr/>
        </p:nvSpPr>
        <p:spPr>
          <a:xfrm>
            <a:off x="1943530" y="3687139"/>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382B26D2-4DFC-4C51-0F85-0F358F783DD7}"/>
              </a:ext>
            </a:extLst>
          </p:cNvPr>
          <p:cNvPicPr>
            <a:picLocks noChangeAspect="1"/>
          </p:cNvPicPr>
          <p:nvPr/>
        </p:nvPicPr>
        <p:blipFill>
          <a:blip r:embed="rId3"/>
          <a:stretch>
            <a:fillRect/>
          </a:stretch>
        </p:blipFill>
        <p:spPr>
          <a:xfrm>
            <a:off x="3300500" y="954157"/>
            <a:ext cx="5140433" cy="3935895"/>
          </a:xfrm>
          <a:prstGeom prst="rect">
            <a:avLst/>
          </a:prstGeom>
        </p:spPr>
      </p:pic>
    </p:spTree>
    <p:extLst>
      <p:ext uri="{BB962C8B-B14F-4D97-AF65-F5344CB8AC3E}">
        <p14:creationId xmlns:p14="http://schemas.microsoft.com/office/powerpoint/2010/main" val="3558452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pic>
        <p:nvPicPr>
          <p:cNvPr id="1883" name="Google Shape;1883;p50"/>
          <p:cNvPicPr preferRelativeResize="0"/>
          <p:nvPr/>
        </p:nvPicPr>
        <p:blipFill rotWithShape="1">
          <a:blip r:embed="rId3">
            <a:alphaModFix/>
          </a:blip>
          <a:srcRect l="52838" t="-17178" r="6346"/>
          <a:stretch/>
        </p:blipFill>
        <p:spPr>
          <a:xfrm>
            <a:off x="260625" y="261325"/>
            <a:ext cx="2415000" cy="4621200"/>
          </a:xfrm>
          <a:prstGeom prst="roundRect">
            <a:avLst>
              <a:gd name="adj" fmla="val 9530"/>
            </a:avLst>
          </a:prstGeom>
          <a:noFill/>
          <a:ln>
            <a:noFill/>
          </a:ln>
        </p:spPr>
      </p:pic>
      <p:sp>
        <p:nvSpPr>
          <p:cNvPr id="1884" name="Google Shape;1884;p50"/>
          <p:cNvSpPr/>
          <p:nvPr/>
        </p:nvSpPr>
        <p:spPr>
          <a:xfrm>
            <a:off x="555050" y="2165975"/>
            <a:ext cx="2125435" cy="2716674"/>
          </a:xfrm>
          <a:custGeom>
            <a:avLst/>
            <a:gdLst/>
            <a:ahLst/>
            <a:cxnLst/>
            <a:rect l="l" t="t" r="r" b="b"/>
            <a:pathLst>
              <a:path w="32167" h="41115" extrusionOk="0">
                <a:moveTo>
                  <a:pt x="32135" y="1"/>
                </a:moveTo>
                <a:lnTo>
                  <a:pt x="0" y="41114"/>
                </a:lnTo>
                <a:lnTo>
                  <a:pt x="12508" y="41114"/>
                </a:lnTo>
                <a:lnTo>
                  <a:pt x="32167" y="14335"/>
                </a:lnTo>
                <a:lnTo>
                  <a:pt x="32167" y="410"/>
                </a:lnTo>
                <a:cubicBezTo>
                  <a:pt x="32167" y="284"/>
                  <a:pt x="32135" y="127"/>
                  <a:pt x="32135" y="1"/>
                </a:cubicBezTo>
                <a:close/>
              </a:path>
            </a:pathLst>
          </a:custGeom>
          <a:solidFill>
            <a:schemeClr val="dk1">
              <a:alpha val="117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0"/>
          <p:cNvSpPr/>
          <p:nvPr/>
        </p:nvSpPr>
        <p:spPr>
          <a:xfrm rot="10800000">
            <a:off x="260625" y="253950"/>
            <a:ext cx="2413800" cy="690300"/>
          </a:xfrm>
          <a:prstGeom prst="round2SameRect">
            <a:avLst>
              <a:gd name="adj1" fmla="val 0"/>
              <a:gd name="adj2" fmla="val 3439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86" name="Google Shape;1886;p50"/>
          <p:cNvSpPr/>
          <p:nvPr/>
        </p:nvSpPr>
        <p:spPr>
          <a:xfrm>
            <a:off x="1245358" y="3052756"/>
            <a:ext cx="1430193" cy="1829881"/>
          </a:xfrm>
          <a:custGeom>
            <a:avLst/>
            <a:gdLst/>
            <a:ahLst/>
            <a:cxnLst/>
            <a:rect l="l" t="t" r="r" b="b"/>
            <a:pathLst>
              <a:path w="21645" h="27694" extrusionOk="0">
                <a:moveTo>
                  <a:pt x="21645" y="1"/>
                </a:moveTo>
                <a:lnTo>
                  <a:pt x="1" y="27693"/>
                </a:lnTo>
                <a:lnTo>
                  <a:pt x="12477" y="27693"/>
                </a:lnTo>
                <a:lnTo>
                  <a:pt x="21645" y="15217"/>
                </a:lnTo>
                <a:lnTo>
                  <a:pt x="21645" y="1"/>
                </a:lnTo>
                <a:close/>
              </a:path>
            </a:pathLst>
          </a:custGeom>
          <a:solidFill>
            <a:schemeClr val="dk1">
              <a:alpha val="27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0"/>
          <p:cNvSpPr/>
          <p:nvPr/>
        </p:nvSpPr>
        <p:spPr>
          <a:xfrm>
            <a:off x="1944211" y="3941652"/>
            <a:ext cx="734886" cy="940974"/>
          </a:xfrm>
          <a:custGeom>
            <a:avLst/>
            <a:gdLst/>
            <a:ahLst/>
            <a:cxnLst/>
            <a:rect l="l" t="t" r="r" b="b"/>
            <a:pathLst>
              <a:path w="11122" h="14241" extrusionOk="0">
                <a:moveTo>
                  <a:pt x="11121" y="0"/>
                </a:moveTo>
                <a:lnTo>
                  <a:pt x="0" y="14240"/>
                </a:lnTo>
                <a:lnTo>
                  <a:pt x="7750" y="14240"/>
                </a:lnTo>
                <a:cubicBezTo>
                  <a:pt x="9609" y="14240"/>
                  <a:pt x="11121" y="12728"/>
                  <a:pt x="11121" y="10838"/>
                </a:cubicBezTo>
                <a:lnTo>
                  <a:pt x="111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0"/>
          <p:cNvSpPr txBox="1">
            <a:spLocks noGrp="1"/>
          </p:cNvSpPr>
          <p:nvPr>
            <p:ph type="ctrTitle" idx="4294967295"/>
          </p:nvPr>
        </p:nvSpPr>
        <p:spPr>
          <a:xfrm>
            <a:off x="379725" y="397750"/>
            <a:ext cx="2176800" cy="43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rPr>
              <a:t>BOARDING PASS</a:t>
            </a:r>
            <a:endParaRPr sz="2400">
              <a:solidFill>
                <a:schemeClr val="lt1"/>
              </a:solidFill>
            </a:endParaRPr>
          </a:p>
        </p:txBody>
      </p:sp>
      <p:grpSp>
        <p:nvGrpSpPr>
          <p:cNvPr id="1889" name="Google Shape;1889;p50"/>
          <p:cNvGrpSpPr/>
          <p:nvPr/>
        </p:nvGrpSpPr>
        <p:grpSpPr>
          <a:xfrm>
            <a:off x="3612781" y="465829"/>
            <a:ext cx="896605" cy="214346"/>
            <a:chOff x="1192931" y="491429"/>
            <a:chExt cx="896605" cy="214346"/>
          </a:xfrm>
        </p:grpSpPr>
        <p:sp>
          <p:nvSpPr>
            <p:cNvPr id="1890" name="Google Shape;1890;p50"/>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0"/>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0"/>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0"/>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0"/>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0"/>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0"/>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50"/>
          <p:cNvGrpSpPr/>
          <p:nvPr/>
        </p:nvGrpSpPr>
        <p:grpSpPr>
          <a:xfrm>
            <a:off x="4686800" y="561950"/>
            <a:ext cx="3458350" cy="62400"/>
            <a:chOff x="4686800" y="561950"/>
            <a:chExt cx="3458350" cy="62400"/>
          </a:xfrm>
        </p:grpSpPr>
        <p:sp>
          <p:nvSpPr>
            <p:cNvPr id="1898" name="Google Shape;1898;p50"/>
            <p:cNvSpPr/>
            <p:nvPr/>
          </p:nvSpPr>
          <p:spPr>
            <a:xfrm>
              <a:off x="4686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0"/>
            <p:cNvSpPr/>
            <p:nvPr/>
          </p:nvSpPr>
          <p:spPr>
            <a:xfrm>
              <a:off x="4834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0"/>
            <p:cNvSpPr/>
            <p:nvPr/>
          </p:nvSpPr>
          <p:spPr>
            <a:xfrm>
              <a:off x="4982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0"/>
            <p:cNvSpPr/>
            <p:nvPr/>
          </p:nvSpPr>
          <p:spPr>
            <a:xfrm>
              <a:off x="5129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0"/>
            <p:cNvSpPr/>
            <p:nvPr/>
          </p:nvSpPr>
          <p:spPr>
            <a:xfrm>
              <a:off x="5277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0"/>
            <p:cNvSpPr/>
            <p:nvPr/>
          </p:nvSpPr>
          <p:spPr>
            <a:xfrm>
              <a:off x="5425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0"/>
            <p:cNvSpPr/>
            <p:nvPr/>
          </p:nvSpPr>
          <p:spPr>
            <a:xfrm>
              <a:off x="5572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0"/>
            <p:cNvSpPr/>
            <p:nvPr/>
          </p:nvSpPr>
          <p:spPr>
            <a:xfrm>
              <a:off x="5720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0"/>
            <p:cNvSpPr/>
            <p:nvPr/>
          </p:nvSpPr>
          <p:spPr>
            <a:xfrm>
              <a:off x="5868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0"/>
            <p:cNvSpPr/>
            <p:nvPr/>
          </p:nvSpPr>
          <p:spPr>
            <a:xfrm>
              <a:off x="6015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0"/>
            <p:cNvSpPr/>
            <p:nvPr/>
          </p:nvSpPr>
          <p:spPr>
            <a:xfrm>
              <a:off x="6163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0"/>
            <p:cNvSpPr/>
            <p:nvPr/>
          </p:nvSpPr>
          <p:spPr>
            <a:xfrm>
              <a:off x="6310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0"/>
            <p:cNvSpPr/>
            <p:nvPr/>
          </p:nvSpPr>
          <p:spPr>
            <a:xfrm>
              <a:off x="6458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0"/>
            <p:cNvSpPr/>
            <p:nvPr/>
          </p:nvSpPr>
          <p:spPr>
            <a:xfrm>
              <a:off x="6606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0"/>
            <p:cNvSpPr/>
            <p:nvPr/>
          </p:nvSpPr>
          <p:spPr>
            <a:xfrm>
              <a:off x="6753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0"/>
            <p:cNvSpPr/>
            <p:nvPr/>
          </p:nvSpPr>
          <p:spPr>
            <a:xfrm>
              <a:off x="6901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0"/>
            <p:cNvSpPr/>
            <p:nvPr/>
          </p:nvSpPr>
          <p:spPr>
            <a:xfrm>
              <a:off x="7049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0"/>
            <p:cNvSpPr/>
            <p:nvPr/>
          </p:nvSpPr>
          <p:spPr>
            <a:xfrm>
              <a:off x="7196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0"/>
            <p:cNvSpPr/>
            <p:nvPr/>
          </p:nvSpPr>
          <p:spPr>
            <a:xfrm>
              <a:off x="7344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0"/>
            <p:cNvSpPr/>
            <p:nvPr/>
          </p:nvSpPr>
          <p:spPr>
            <a:xfrm>
              <a:off x="7492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0"/>
            <p:cNvSpPr/>
            <p:nvPr/>
          </p:nvSpPr>
          <p:spPr>
            <a:xfrm>
              <a:off x="7639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0"/>
            <p:cNvSpPr/>
            <p:nvPr/>
          </p:nvSpPr>
          <p:spPr>
            <a:xfrm>
              <a:off x="7787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0"/>
            <p:cNvSpPr/>
            <p:nvPr/>
          </p:nvSpPr>
          <p:spPr>
            <a:xfrm>
              <a:off x="7935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0"/>
            <p:cNvSpPr/>
            <p:nvPr/>
          </p:nvSpPr>
          <p:spPr>
            <a:xfrm>
              <a:off x="8082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50"/>
          <p:cNvSpPr/>
          <p:nvPr/>
        </p:nvSpPr>
        <p:spPr>
          <a:xfrm>
            <a:off x="8265900"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3" name="Google Shape;1923;p50"/>
          <p:cNvGrpSpPr/>
          <p:nvPr/>
        </p:nvGrpSpPr>
        <p:grpSpPr>
          <a:xfrm>
            <a:off x="3044564" y="381177"/>
            <a:ext cx="470629" cy="435824"/>
            <a:chOff x="431275" y="-2657275"/>
            <a:chExt cx="1086150" cy="1005825"/>
          </a:xfrm>
        </p:grpSpPr>
        <p:sp>
          <p:nvSpPr>
            <p:cNvPr id="1924" name="Google Shape;1924;p50"/>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5" name="Google Shape;1925;p50"/>
            <p:cNvGrpSpPr/>
            <p:nvPr/>
          </p:nvGrpSpPr>
          <p:grpSpPr>
            <a:xfrm>
              <a:off x="431275" y="-2657275"/>
              <a:ext cx="1086150" cy="1005825"/>
              <a:chOff x="431275" y="-2657275"/>
              <a:chExt cx="1086150" cy="1005825"/>
            </a:xfrm>
          </p:grpSpPr>
          <p:sp>
            <p:nvSpPr>
              <p:cNvPr id="1926" name="Google Shape;1926;p50"/>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0"/>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0"/>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0"/>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0"/>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0"/>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1264;p43">
            <a:extLst>
              <a:ext uri="{FF2B5EF4-FFF2-40B4-BE49-F238E27FC236}">
                <a16:creationId xmlns:a16="http://schemas.microsoft.com/office/drawing/2014/main" id="{A5CF7A2F-96B1-E865-1DE7-EB41255851B2}"/>
              </a:ext>
            </a:extLst>
          </p:cNvPr>
          <p:cNvSpPr txBox="1">
            <a:spLocks noGrp="1"/>
          </p:cNvSpPr>
          <p:nvPr>
            <p:ph type="ctrTitle"/>
          </p:nvPr>
        </p:nvSpPr>
        <p:spPr>
          <a:xfrm>
            <a:off x="2810982" y="1043780"/>
            <a:ext cx="7885836" cy="624651"/>
          </a:xfrm>
          <a:prstGeom prst="rect">
            <a:avLst/>
          </a:prstGeom>
        </p:spPr>
        <p:txBody>
          <a:bodyPr spcFirstLastPara="1" wrap="square" lIns="0" tIns="91425" rIns="91425" bIns="91425" anchor="t" anchorCtr="0">
            <a:noAutofit/>
          </a:bodyPr>
          <a:lstStyle/>
          <a:p>
            <a:r>
              <a:rPr lang="en-US" sz="3600"/>
              <a:t>Model selection for prediction:</a:t>
            </a:r>
          </a:p>
        </p:txBody>
      </p:sp>
      <p:sp>
        <p:nvSpPr>
          <p:cNvPr id="3" name="圆角矩形 2">
            <a:extLst>
              <a:ext uri="{FF2B5EF4-FFF2-40B4-BE49-F238E27FC236}">
                <a16:creationId xmlns:a16="http://schemas.microsoft.com/office/drawing/2014/main" id="{E5501A57-CA58-2FD1-3D53-584F18AE4E66}"/>
              </a:ext>
            </a:extLst>
          </p:cNvPr>
          <p:cNvSpPr/>
          <p:nvPr/>
        </p:nvSpPr>
        <p:spPr>
          <a:xfrm>
            <a:off x="3197025" y="2428105"/>
            <a:ext cx="2213845" cy="6246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zh-CN"/>
              <a:t>Logistic</a:t>
            </a:r>
            <a:r>
              <a:rPr kumimoji="1" lang="zh-CN" altLang="en-US"/>
              <a:t> </a:t>
            </a:r>
            <a:r>
              <a:rPr kumimoji="1" lang="en-US" altLang="zh-CN"/>
              <a:t>Regression</a:t>
            </a:r>
            <a:endParaRPr kumimoji="1" lang="zh-CN" altLang="en-US"/>
          </a:p>
        </p:txBody>
      </p:sp>
      <p:sp>
        <p:nvSpPr>
          <p:cNvPr id="6" name="圆角矩形 5">
            <a:extLst>
              <a:ext uri="{FF2B5EF4-FFF2-40B4-BE49-F238E27FC236}">
                <a16:creationId xmlns:a16="http://schemas.microsoft.com/office/drawing/2014/main" id="{E2FA9808-9480-E1E3-5186-34225346E6C8}"/>
              </a:ext>
            </a:extLst>
          </p:cNvPr>
          <p:cNvSpPr/>
          <p:nvPr/>
        </p:nvSpPr>
        <p:spPr>
          <a:xfrm>
            <a:off x="3181725" y="3475069"/>
            <a:ext cx="2213845" cy="6246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zh-CN"/>
              <a:t>Random Forest</a:t>
            </a:r>
            <a:endParaRPr kumimoji="1" lang="zh-CN" altLang="en-US"/>
          </a:p>
        </p:txBody>
      </p:sp>
      <p:sp>
        <p:nvSpPr>
          <p:cNvPr id="7" name="圆角矩形 6">
            <a:extLst>
              <a:ext uri="{FF2B5EF4-FFF2-40B4-BE49-F238E27FC236}">
                <a16:creationId xmlns:a16="http://schemas.microsoft.com/office/drawing/2014/main" id="{C7E4C0F4-6277-F99B-C463-F82FF58D45F8}"/>
              </a:ext>
            </a:extLst>
          </p:cNvPr>
          <p:cNvSpPr/>
          <p:nvPr/>
        </p:nvSpPr>
        <p:spPr>
          <a:xfrm>
            <a:off x="6183213" y="2428105"/>
            <a:ext cx="2213845" cy="6246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zh-CN"/>
              <a:t>Support</a:t>
            </a:r>
            <a:r>
              <a:rPr kumimoji="1" lang="zh-CN" altLang="en-US"/>
              <a:t> </a:t>
            </a:r>
            <a:r>
              <a:rPr kumimoji="1" lang="en-US" altLang="zh-CN"/>
              <a:t>Vector</a:t>
            </a:r>
            <a:r>
              <a:rPr kumimoji="1" lang="zh-CN" altLang="en-US"/>
              <a:t> </a:t>
            </a:r>
            <a:r>
              <a:rPr kumimoji="1" lang="en-US" altLang="zh-CN"/>
              <a:t>Machine</a:t>
            </a:r>
            <a:endParaRPr kumimoji="1" lang="zh-CN" altLang="en-US"/>
          </a:p>
        </p:txBody>
      </p:sp>
      <p:sp>
        <p:nvSpPr>
          <p:cNvPr id="8" name="圆角矩形 7">
            <a:extLst>
              <a:ext uri="{FF2B5EF4-FFF2-40B4-BE49-F238E27FC236}">
                <a16:creationId xmlns:a16="http://schemas.microsoft.com/office/drawing/2014/main" id="{5CA44FC4-722B-82DD-EE1B-27573FC1C1CD}"/>
              </a:ext>
            </a:extLst>
          </p:cNvPr>
          <p:cNvSpPr/>
          <p:nvPr/>
        </p:nvSpPr>
        <p:spPr>
          <a:xfrm>
            <a:off x="6170290" y="3475068"/>
            <a:ext cx="2213845" cy="62465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zh-CN"/>
              <a:t>XGBoost</a:t>
            </a:r>
            <a:endParaRPr kumimoji="1" lang="zh-CN" altLang="en-US"/>
          </a:p>
        </p:txBody>
      </p:sp>
    </p:spTree>
    <p:extLst>
      <p:ext uri="{BB962C8B-B14F-4D97-AF65-F5344CB8AC3E}">
        <p14:creationId xmlns:p14="http://schemas.microsoft.com/office/powerpoint/2010/main" val="1483495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A090928-39AF-07EB-63B9-7102818B093B}"/>
              </a:ext>
            </a:extLst>
          </p:cNvPr>
          <p:cNvSpPr>
            <a:spLocks noGrp="1"/>
          </p:cNvSpPr>
          <p:nvPr>
            <p:ph type="ctrTitle"/>
          </p:nvPr>
        </p:nvSpPr>
        <p:spPr/>
        <p:txBody>
          <a:bodyPr/>
          <a:lstStyle/>
          <a:p>
            <a:r>
              <a:rPr lang="zh-CN" altLang="en-US"/>
              <a:t>Social Phenomenon</a:t>
            </a:r>
          </a:p>
        </p:txBody>
      </p:sp>
      <p:pic>
        <p:nvPicPr>
          <p:cNvPr id="4" name="图片 4" descr="图形用户界面, 文本, 应用程序, 聊天或短信&#10;&#10;已自动生成说明">
            <a:extLst>
              <a:ext uri="{FF2B5EF4-FFF2-40B4-BE49-F238E27FC236}">
                <a16:creationId xmlns:a16="http://schemas.microsoft.com/office/drawing/2014/main" id="{9EFA6C08-49F6-3948-6DEE-624BB71C3209}"/>
              </a:ext>
            </a:extLst>
          </p:cNvPr>
          <p:cNvPicPr>
            <a:picLocks noChangeAspect="1"/>
          </p:cNvPicPr>
          <p:nvPr/>
        </p:nvPicPr>
        <p:blipFill>
          <a:blip r:embed="rId3"/>
          <a:stretch>
            <a:fillRect/>
          </a:stretch>
        </p:blipFill>
        <p:spPr>
          <a:xfrm>
            <a:off x="741939" y="2005013"/>
            <a:ext cx="1302184" cy="2690813"/>
          </a:xfrm>
          <a:prstGeom prst="rect">
            <a:avLst/>
          </a:prstGeom>
        </p:spPr>
      </p:pic>
      <p:pic>
        <p:nvPicPr>
          <p:cNvPr id="6" name="图片 6" descr="截图里有图片&#10;&#10;已自动生成说明">
            <a:extLst>
              <a:ext uri="{FF2B5EF4-FFF2-40B4-BE49-F238E27FC236}">
                <a16:creationId xmlns:a16="http://schemas.microsoft.com/office/drawing/2014/main" id="{29BC14BA-9EDD-BFB4-F533-D97022E7A995}"/>
              </a:ext>
            </a:extLst>
          </p:cNvPr>
          <p:cNvPicPr>
            <a:picLocks noChangeAspect="1"/>
          </p:cNvPicPr>
          <p:nvPr/>
        </p:nvPicPr>
        <p:blipFill>
          <a:blip r:embed="rId4"/>
          <a:stretch>
            <a:fillRect/>
          </a:stretch>
        </p:blipFill>
        <p:spPr>
          <a:xfrm>
            <a:off x="2469685" y="2005013"/>
            <a:ext cx="1628116" cy="2690813"/>
          </a:xfrm>
          <a:prstGeom prst="rect">
            <a:avLst/>
          </a:prstGeom>
        </p:spPr>
      </p:pic>
      <p:pic>
        <p:nvPicPr>
          <p:cNvPr id="8" name="Google Shape;829;p37">
            <a:extLst>
              <a:ext uri="{FF2B5EF4-FFF2-40B4-BE49-F238E27FC236}">
                <a16:creationId xmlns:a16="http://schemas.microsoft.com/office/drawing/2014/main" id="{2EB47EF2-1CED-7DE7-D7D9-48551D728917}"/>
              </a:ext>
            </a:extLst>
          </p:cNvPr>
          <p:cNvPicPr preferRelativeResize="0"/>
          <p:nvPr/>
        </p:nvPicPr>
        <p:blipFill rotWithShape="1">
          <a:blip r:embed="rId5">
            <a:alphaModFix/>
          </a:blip>
          <a:srcRect l="16195" t="-15061" r="43666"/>
          <a:stretch/>
        </p:blipFill>
        <p:spPr>
          <a:xfrm>
            <a:off x="6468500" y="261325"/>
            <a:ext cx="2415000" cy="4621200"/>
          </a:xfrm>
          <a:prstGeom prst="roundRect">
            <a:avLst>
              <a:gd name="adj" fmla="val 9530"/>
            </a:avLst>
          </a:prstGeom>
          <a:noFill/>
          <a:ln>
            <a:solidFill>
              <a:srgbClr val="4472C4"/>
            </a:solidFill>
          </a:ln>
        </p:spPr>
      </p:pic>
      <p:sp>
        <p:nvSpPr>
          <p:cNvPr id="12" name="Google Shape;831;p37">
            <a:extLst>
              <a:ext uri="{FF2B5EF4-FFF2-40B4-BE49-F238E27FC236}">
                <a16:creationId xmlns:a16="http://schemas.microsoft.com/office/drawing/2014/main" id="{49A2379C-A527-E4E1-8AB2-11DF2299AD46}"/>
              </a:ext>
            </a:extLst>
          </p:cNvPr>
          <p:cNvSpPr/>
          <p:nvPr/>
        </p:nvSpPr>
        <p:spPr>
          <a:xfrm rot="10800000">
            <a:off x="6469425" y="253950"/>
            <a:ext cx="2413800" cy="690300"/>
          </a:xfrm>
          <a:prstGeom prst="round2SameRect">
            <a:avLst>
              <a:gd name="adj1" fmla="val 0"/>
              <a:gd name="adj2" fmla="val 3439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 name="Google Shape;879;p37">
            <a:extLst>
              <a:ext uri="{FF2B5EF4-FFF2-40B4-BE49-F238E27FC236}">
                <a16:creationId xmlns:a16="http://schemas.microsoft.com/office/drawing/2014/main" id="{43E40D89-5A79-E67E-1929-6F19B9A0EAD3}"/>
              </a:ext>
            </a:extLst>
          </p:cNvPr>
          <p:cNvSpPr txBox="1">
            <a:spLocks/>
          </p:cNvSpPr>
          <p:nvPr/>
        </p:nvSpPr>
        <p:spPr>
          <a:xfrm>
            <a:off x="6587600" y="397750"/>
            <a:ext cx="2176800" cy="4383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50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pPr algn="ctr"/>
            <a:r>
              <a:rPr lang="en" sz="2400">
                <a:solidFill>
                  <a:schemeClr val="lt1"/>
                </a:solidFill>
              </a:rPr>
              <a:t>BOARDING PASS</a:t>
            </a:r>
          </a:p>
        </p:txBody>
      </p:sp>
      <p:pic>
        <p:nvPicPr>
          <p:cNvPr id="14" name="图片 14" descr="图形用户界面, 网站&#10;&#10;已自动生成说明">
            <a:extLst>
              <a:ext uri="{FF2B5EF4-FFF2-40B4-BE49-F238E27FC236}">
                <a16:creationId xmlns:a16="http://schemas.microsoft.com/office/drawing/2014/main" id="{EFC6E95C-D494-9C98-4A90-9A3C4B160115}"/>
              </a:ext>
            </a:extLst>
          </p:cNvPr>
          <p:cNvPicPr>
            <a:picLocks noChangeAspect="1"/>
          </p:cNvPicPr>
          <p:nvPr/>
        </p:nvPicPr>
        <p:blipFill>
          <a:blip r:embed="rId6"/>
          <a:stretch>
            <a:fillRect/>
          </a:stretch>
        </p:blipFill>
        <p:spPr>
          <a:xfrm>
            <a:off x="4536621" y="2005013"/>
            <a:ext cx="1675721" cy="2690813"/>
          </a:xfrm>
          <a:prstGeom prst="rect">
            <a:avLst/>
          </a:prstGeom>
        </p:spPr>
      </p:pic>
      <p:grpSp>
        <p:nvGrpSpPr>
          <p:cNvPr id="2" name="Google Shape;836;p37">
            <a:extLst>
              <a:ext uri="{FF2B5EF4-FFF2-40B4-BE49-F238E27FC236}">
                <a16:creationId xmlns:a16="http://schemas.microsoft.com/office/drawing/2014/main" id="{9F2FEC0E-32F3-C3DA-F139-97ECB4F6B355}"/>
              </a:ext>
            </a:extLst>
          </p:cNvPr>
          <p:cNvGrpSpPr/>
          <p:nvPr/>
        </p:nvGrpSpPr>
        <p:grpSpPr>
          <a:xfrm>
            <a:off x="1192931" y="465829"/>
            <a:ext cx="896605" cy="214346"/>
            <a:chOff x="1192931" y="491429"/>
            <a:chExt cx="896605" cy="214346"/>
          </a:xfrm>
        </p:grpSpPr>
        <p:sp>
          <p:nvSpPr>
            <p:cNvPr id="5" name="Google Shape;837;p37">
              <a:extLst>
                <a:ext uri="{FF2B5EF4-FFF2-40B4-BE49-F238E27FC236}">
                  <a16:creationId xmlns:a16="http://schemas.microsoft.com/office/drawing/2014/main" id="{C0DB25EB-20C8-E86E-812C-63F47A050871}"/>
                </a:ext>
              </a:extLst>
            </p:cNvPr>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38;p37">
              <a:extLst>
                <a:ext uri="{FF2B5EF4-FFF2-40B4-BE49-F238E27FC236}">
                  <a16:creationId xmlns:a16="http://schemas.microsoft.com/office/drawing/2014/main" id="{B2C60822-7BBF-7489-EBE8-4789EED05ACC}"/>
                </a:ext>
              </a:extLst>
            </p:cNvPr>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39;p37">
              <a:extLst>
                <a:ext uri="{FF2B5EF4-FFF2-40B4-BE49-F238E27FC236}">
                  <a16:creationId xmlns:a16="http://schemas.microsoft.com/office/drawing/2014/main" id="{03C67D33-C56A-6F6F-0BC5-50284FC22B63}"/>
                </a:ext>
              </a:extLst>
            </p:cNvPr>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40;p37">
              <a:extLst>
                <a:ext uri="{FF2B5EF4-FFF2-40B4-BE49-F238E27FC236}">
                  <a16:creationId xmlns:a16="http://schemas.microsoft.com/office/drawing/2014/main" id="{7F2C3F3A-88F7-57E0-E666-764EAAEEEA83}"/>
                </a:ext>
              </a:extLst>
            </p:cNvPr>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1;p37">
              <a:extLst>
                <a:ext uri="{FF2B5EF4-FFF2-40B4-BE49-F238E27FC236}">
                  <a16:creationId xmlns:a16="http://schemas.microsoft.com/office/drawing/2014/main" id="{48A1C84A-F880-7B0D-4C70-795D2A5B7942}"/>
                </a:ext>
              </a:extLst>
            </p:cNvPr>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42;p37">
              <a:extLst>
                <a:ext uri="{FF2B5EF4-FFF2-40B4-BE49-F238E27FC236}">
                  <a16:creationId xmlns:a16="http://schemas.microsoft.com/office/drawing/2014/main" id="{960B57D9-2BF8-01F4-FF64-A3454CF0BFED}"/>
                </a:ext>
              </a:extLst>
            </p:cNvPr>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43;p37">
              <a:extLst>
                <a:ext uri="{FF2B5EF4-FFF2-40B4-BE49-F238E27FC236}">
                  <a16:creationId xmlns:a16="http://schemas.microsoft.com/office/drawing/2014/main" id="{B940B276-C0F3-7191-2377-78994514D6D2}"/>
                </a:ext>
              </a:extLst>
            </p:cNvPr>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844;p37">
            <a:extLst>
              <a:ext uri="{FF2B5EF4-FFF2-40B4-BE49-F238E27FC236}">
                <a16:creationId xmlns:a16="http://schemas.microsoft.com/office/drawing/2014/main" id="{2DD20094-3FF7-12AE-B91C-A3E3C7448266}"/>
              </a:ext>
            </a:extLst>
          </p:cNvPr>
          <p:cNvGrpSpPr/>
          <p:nvPr/>
        </p:nvGrpSpPr>
        <p:grpSpPr>
          <a:xfrm>
            <a:off x="2266950" y="561950"/>
            <a:ext cx="3458350" cy="62400"/>
            <a:chOff x="2266950" y="561950"/>
            <a:chExt cx="3458350" cy="62400"/>
          </a:xfrm>
        </p:grpSpPr>
        <p:sp>
          <p:nvSpPr>
            <p:cNvPr id="18" name="Google Shape;845;p37">
              <a:extLst>
                <a:ext uri="{FF2B5EF4-FFF2-40B4-BE49-F238E27FC236}">
                  <a16:creationId xmlns:a16="http://schemas.microsoft.com/office/drawing/2014/main" id="{87F4F264-2996-924A-C4E8-217C79C84B34}"/>
                </a:ext>
              </a:extLst>
            </p:cNvPr>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46;p37">
              <a:extLst>
                <a:ext uri="{FF2B5EF4-FFF2-40B4-BE49-F238E27FC236}">
                  <a16:creationId xmlns:a16="http://schemas.microsoft.com/office/drawing/2014/main" id="{181C4BC3-C87F-7FA8-AFD7-A95309A124EB}"/>
                </a:ext>
              </a:extLst>
            </p:cNvPr>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7;p37">
              <a:extLst>
                <a:ext uri="{FF2B5EF4-FFF2-40B4-BE49-F238E27FC236}">
                  <a16:creationId xmlns:a16="http://schemas.microsoft.com/office/drawing/2014/main" id="{9F772F44-5365-699E-9431-810E24FC21B3}"/>
                </a:ext>
              </a:extLst>
            </p:cNvPr>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48;p37">
              <a:extLst>
                <a:ext uri="{FF2B5EF4-FFF2-40B4-BE49-F238E27FC236}">
                  <a16:creationId xmlns:a16="http://schemas.microsoft.com/office/drawing/2014/main" id="{F2423B13-AE6D-B463-C17B-9C9FC3649C40}"/>
                </a:ext>
              </a:extLst>
            </p:cNvPr>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49;p37">
              <a:extLst>
                <a:ext uri="{FF2B5EF4-FFF2-40B4-BE49-F238E27FC236}">
                  <a16:creationId xmlns:a16="http://schemas.microsoft.com/office/drawing/2014/main" id="{2CB7DA62-6087-D57B-3376-57A4095D85FA}"/>
                </a:ext>
              </a:extLst>
            </p:cNvPr>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50;p37">
              <a:extLst>
                <a:ext uri="{FF2B5EF4-FFF2-40B4-BE49-F238E27FC236}">
                  <a16:creationId xmlns:a16="http://schemas.microsoft.com/office/drawing/2014/main" id="{56F62CDA-D6DE-A672-5A94-B62E626A045D}"/>
                </a:ext>
              </a:extLst>
            </p:cNvPr>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51;p37">
              <a:extLst>
                <a:ext uri="{FF2B5EF4-FFF2-40B4-BE49-F238E27FC236}">
                  <a16:creationId xmlns:a16="http://schemas.microsoft.com/office/drawing/2014/main" id="{977E9FEA-8A08-808B-F9B8-FF6C5288F1CD}"/>
                </a:ext>
              </a:extLst>
            </p:cNvPr>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2;p37">
              <a:extLst>
                <a:ext uri="{FF2B5EF4-FFF2-40B4-BE49-F238E27FC236}">
                  <a16:creationId xmlns:a16="http://schemas.microsoft.com/office/drawing/2014/main" id="{BC332A6B-CB90-2594-2775-C6349786A1EF}"/>
                </a:ext>
              </a:extLst>
            </p:cNvPr>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53;p37">
              <a:extLst>
                <a:ext uri="{FF2B5EF4-FFF2-40B4-BE49-F238E27FC236}">
                  <a16:creationId xmlns:a16="http://schemas.microsoft.com/office/drawing/2014/main" id="{B949FECF-4774-2D5C-C748-DC3C67FF9722}"/>
                </a:ext>
              </a:extLst>
            </p:cNvPr>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54;p37">
              <a:extLst>
                <a:ext uri="{FF2B5EF4-FFF2-40B4-BE49-F238E27FC236}">
                  <a16:creationId xmlns:a16="http://schemas.microsoft.com/office/drawing/2014/main" id="{27EE856D-46F5-D0BC-EA8C-398D5ECD5125}"/>
                </a:ext>
              </a:extLst>
            </p:cNvPr>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55;p37">
              <a:extLst>
                <a:ext uri="{FF2B5EF4-FFF2-40B4-BE49-F238E27FC236}">
                  <a16:creationId xmlns:a16="http://schemas.microsoft.com/office/drawing/2014/main" id="{3F80BF79-234D-31D7-7CA4-20D04892D730}"/>
                </a:ext>
              </a:extLst>
            </p:cNvPr>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56;p37">
              <a:extLst>
                <a:ext uri="{FF2B5EF4-FFF2-40B4-BE49-F238E27FC236}">
                  <a16:creationId xmlns:a16="http://schemas.microsoft.com/office/drawing/2014/main" id="{83E04A4E-7CD2-EA2D-3479-C867DF066A36}"/>
                </a:ext>
              </a:extLst>
            </p:cNvPr>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57;p37">
              <a:extLst>
                <a:ext uri="{FF2B5EF4-FFF2-40B4-BE49-F238E27FC236}">
                  <a16:creationId xmlns:a16="http://schemas.microsoft.com/office/drawing/2014/main" id="{E61AA7C8-02B4-33DB-840B-1B2AFD1FDCA9}"/>
                </a:ext>
              </a:extLst>
            </p:cNvPr>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58;p37">
              <a:extLst>
                <a:ext uri="{FF2B5EF4-FFF2-40B4-BE49-F238E27FC236}">
                  <a16:creationId xmlns:a16="http://schemas.microsoft.com/office/drawing/2014/main" id="{4B2DB257-6A66-A458-AB0E-7D499413C35F}"/>
                </a:ext>
              </a:extLst>
            </p:cNvPr>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9;p37">
              <a:extLst>
                <a:ext uri="{FF2B5EF4-FFF2-40B4-BE49-F238E27FC236}">
                  <a16:creationId xmlns:a16="http://schemas.microsoft.com/office/drawing/2014/main" id="{7590D10B-4639-B6F4-F7EE-3279B857C566}"/>
                </a:ext>
              </a:extLst>
            </p:cNvPr>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0;p37">
              <a:extLst>
                <a:ext uri="{FF2B5EF4-FFF2-40B4-BE49-F238E27FC236}">
                  <a16:creationId xmlns:a16="http://schemas.microsoft.com/office/drawing/2014/main" id="{C71BA281-FA5A-E6B1-59F1-5C914827EFE5}"/>
                </a:ext>
              </a:extLst>
            </p:cNvPr>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1;p37">
              <a:extLst>
                <a:ext uri="{FF2B5EF4-FFF2-40B4-BE49-F238E27FC236}">
                  <a16:creationId xmlns:a16="http://schemas.microsoft.com/office/drawing/2014/main" id="{3BEB23A2-0F0A-2AEC-3D62-1E5B91907FC7}"/>
                </a:ext>
              </a:extLst>
            </p:cNvPr>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2;p37">
              <a:extLst>
                <a:ext uri="{FF2B5EF4-FFF2-40B4-BE49-F238E27FC236}">
                  <a16:creationId xmlns:a16="http://schemas.microsoft.com/office/drawing/2014/main" id="{48780A56-5B7C-35A9-A866-E696D4BA301A}"/>
                </a:ext>
              </a:extLst>
            </p:cNvPr>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3;p37">
              <a:extLst>
                <a:ext uri="{FF2B5EF4-FFF2-40B4-BE49-F238E27FC236}">
                  <a16:creationId xmlns:a16="http://schemas.microsoft.com/office/drawing/2014/main" id="{C6D5A8F1-36BD-B501-F3A9-E8A05D562B88}"/>
                </a:ext>
              </a:extLst>
            </p:cNvPr>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4;p37">
              <a:extLst>
                <a:ext uri="{FF2B5EF4-FFF2-40B4-BE49-F238E27FC236}">
                  <a16:creationId xmlns:a16="http://schemas.microsoft.com/office/drawing/2014/main" id="{6D9ECEB8-E30F-E488-E3D5-070437973907}"/>
                </a:ext>
              </a:extLst>
            </p:cNvPr>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5;p37">
              <a:extLst>
                <a:ext uri="{FF2B5EF4-FFF2-40B4-BE49-F238E27FC236}">
                  <a16:creationId xmlns:a16="http://schemas.microsoft.com/office/drawing/2014/main" id="{282EA43E-1670-1B4B-42C8-5F4814F52F78}"/>
                </a:ext>
              </a:extLst>
            </p:cNvPr>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6;p37">
              <a:extLst>
                <a:ext uri="{FF2B5EF4-FFF2-40B4-BE49-F238E27FC236}">
                  <a16:creationId xmlns:a16="http://schemas.microsoft.com/office/drawing/2014/main" id="{70613950-9A3F-3F4D-5ADF-F50EF60766FB}"/>
                </a:ext>
              </a:extLst>
            </p:cNvPr>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7;p37">
              <a:extLst>
                <a:ext uri="{FF2B5EF4-FFF2-40B4-BE49-F238E27FC236}">
                  <a16:creationId xmlns:a16="http://schemas.microsoft.com/office/drawing/2014/main" id="{1487288E-E053-D32A-2AA4-2CB870910264}"/>
                </a:ext>
              </a:extLst>
            </p:cNvPr>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8;p37">
              <a:extLst>
                <a:ext uri="{FF2B5EF4-FFF2-40B4-BE49-F238E27FC236}">
                  <a16:creationId xmlns:a16="http://schemas.microsoft.com/office/drawing/2014/main" id="{F9828343-4C7B-894F-6DB6-45F0607A3645}"/>
                </a:ext>
              </a:extLst>
            </p:cNvPr>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869;p37">
            <a:extLst>
              <a:ext uri="{FF2B5EF4-FFF2-40B4-BE49-F238E27FC236}">
                <a16:creationId xmlns:a16="http://schemas.microsoft.com/office/drawing/2014/main" id="{2646C343-7C54-D012-82F7-3D727EB78259}"/>
              </a:ext>
            </a:extLst>
          </p:cNvPr>
          <p:cNvSpPr/>
          <p:nvPr/>
        </p:nvSpPr>
        <p:spPr>
          <a:xfrm>
            <a:off x="5846050"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870;p37">
            <a:extLst>
              <a:ext uri="{FF2B5EF4-FFF2-40B4-BE49-F238E27FC236}">
                <a16:creationId xmlns:a16="http://schemas.microsoft.com/office/drawing/2014/main" id="{0813CC81-C599-D2C7-22EC-8322D5EF1B21}"/>
              </a:ext>
            </a:extLst>
          </p:cNvPr>
          <p:cNvGrpSpPr/>
          <p:nvPr/>
        </p:nvGrpSpPr>
        <p:grpSpPr>
          <a:xfrm>
            <a:off x="624714" y="381177"/>
            <a:ext cx="470629" cy="435824"/>
            <a:chOff x="431275" y="-2657275"/>
            <a:chExt cx="1086150" cy="1005825"/>
          </a:xfrm>
        </p:grpSpPr>
        <p:sp>
          <p:nvSpPr>
            <p:cNvPr id="44" name="Google Shape;871;p37">
              <a:extLst>
                <a:ext uri="{FF2B5EF4-FFF2-40B4-BE49-F238E27FC236}">
                  <a16:creationId xmlns:a16="http://schemas.microsoft.com/office/drawing/2014/main" id="{0E12AF6A-FDC9-D79F-3757-2DD26738D524}"/>
                </a:ext>
              </a:extLst>
            </p:cNvPr>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872;p37">
              <a:extLst>
                <a:ext uri="{FF2B5EF4-FFF2-40B4-BE49-F238E27FC236}">
                  <a16:creationId xmlns:a16="http://schemas.microsoft.com/office/drawing/2014/main" id="{4440F658-6BC0-A1DD-8EFC-FC2EF03D7782}"/>
                </a:ext>
              </a:extLst>
            </p:cNvPr>
            <p:cNvGrpSpPr/>
            <p:nvPr/>
          </p:nvGrpSpPr>
          <p:grpSpPr>
            <a:xfrm>
              <a:off x="431275" y="-2657275"/>
              <a:ext cx="1086150" cy="1005825"/>
              <a:chOff x="431275" y="-2657275"/>
              <a:chExt cx="1086150" cy="1005825"/>
            </a:xfrm>
          </p:grpSpPr>
          <p:sp>
            <p:nvSpPr>
              <p:cNvPr id="46" name="Google Shape;873;p37">
                <a:extLst>
                  <a:ext uri="{FF2B5EF4-FFF2-40B4-BE49-F238E27FC236}">
                    <a16:creationId xmlns:a16="http://schemas.microsoft.com/office/drawing/2014/main" id="{556DA455-9B6F-2DD2-AD45-83403BC601FB}"/>
                  </a:ext>
                </a:extLst>
              </p:cNvPr>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74;p37">
                <a:extLst>
                  <a:ext uri="{FF2B5EF4-FFF2-40B4-BE49-F238E27FC236}">
                    <a16:creationId xmlns:a16="http://schemas.microsoft.com/office/drawing/2014/main" id="{E764710A-F5FE-9096-1D0B-C878486809E6}"/>
                  </a:ext>
                </a:extLst>
              </p:cNvPr>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75;p37">
                <a:extLst>
                  <a:ext uri="{FF2B5EF4-FFF2-40B4-BE49-F238E27FC236}">
                    <a16:creationId xmlns:a16="http://schemas.microsoft.com/office/drawing/2014/main" id="{C597550D-98B7-F752-CB71-4C263FFB00C2}"/>
                  </a:ext>
                </a:extLst>
              </p:cNvPr>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76;p37">
                <a:extLst>
                  <a:ext uri="{FF2B5EF4-FFF2-40B4-BE49-F238E27FC236}">
                    <a16:creationId xmlns:a16="http://schemas.microsoft.com/office/drawing/2014/main" id="{07032B31-2EC6-7146-F116-03A59D4AED15}"/>
                  </a:ext>
                </a:extLst>
              </p:cNvPr>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77;p37">
                <a:extLst>
                  <a:ext uri="{FF2B5EF4-FFF2-40B4-BE49-F238E27FC236}">
                    <a16:creationId xmlns:a16="http://schemas.microsoft.com/office/drawing/2014/main" id="{7F6111BC-D626-FC20-A4D2-AD4BA7347525}"/>
                  </a:ext>
                </a:extLst>
              </p:cNvPr>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78;p37">
                <a:extLst>
                  <a:ext uri="{FF2B5EF4-FFF2-40B4-BE49-F238E27FC236}">
                    <a16:creationId xmlns:a16="http://schemas.microsoft.com/office/drawing/2014/main" id="{8032BA50-B722-EA07-5EB0-057EE7196A09}"/>
                  </a:ext>
                </a:extLst>
              </p:cNvPr>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425265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A3CE5518-B082-7F93-F3BB-D207C43CF661}"/>
              </a:ext>
            </a:extLst>
          </p:cNvPr>
          <p:cNvSpPr txBox="1"/>
          <p:nvPr/>
        </p:nvSpPr>
        <p:spPr>
          <a:xfrm>
            <a:off x="749339" y="938540"/>
            <a:ext cx="7882286" cy="523220"/>
          </a:xfrm>
          <a:prstGeom prst="rect">
            <a:avLst/>
          </a:prstGeom>
          <a:noFill/>
        </p:spPr>
        <p:txBody>
          <a:bodyPr wrap="none" rtlCol="0">
            <a:spAutoFit/>
          </a:bodyPr>
          <a:lstStyle/>
          <a:p>
            <a:r>
              <a:rPr kumimoji="1" lang="en-US" altLang="zh-CN" sz="2800"/>
              <a:t>Improve Prediction Accuracy – Parameter tuning</a:t>
            </a:r>
            <a:endParaRPr kumimoji="1" lang="zh-CN" altLang="en-US" sz="2800"/>
          </a:p>
        </p:txBody>
      </p:sp>
      <p:sp>
        <p:nvSpPr>
          <p:cNvPr id="9" name="文本框 8">
            <a:extLst>
              <a:ext uri="{FF2B5EF4-FFF2-40B4-BE49-F238E27FC236}">
                <a16:creationId xmlns:a16="http://schemas.microsoft.com/office/drawing/2014/main" id="{0AB59611-6D11-80DF-5B64-9043F412C2F2}"/>
              </a:ext>
            </a:extLst>
          </p:cNvPr>
          <p:cNvSpPr txBox="1"/>
          <p:nvPr/>
        </p:nvSpPr>
        <p:spPr>
          <a:xfrm>
            <a:off x="944893" y="1559976"/>
            <a:ext cx="2404097" cy="523220"/>
          </a:xfrm>
          <a:prstGeom prst="rect">
            <a:avLst/>
          </a:prstGeom>
          <a:noFill/>
        </p:spPr>
        <p:txBody>
          <a:bodyPr wrap="square" rtlCol="0">
            <a:spAutoFit/>
          </a:bodyPr>
          <a:lstStyle/>
          <a:p>
            <a:r>
              <a:rPr kumimoji="1" lang="en-US" altLang="zh-CN" sz="2800" b="1">
                <a:solidFill>
                  <a:schemeClr val="dk1"/>
                </a:solidFill>
                <a:latin typeface="Barlow Semi Condensed"/>
                <a:cs typeface="Barlow Semi Condensed"/>
                <a:sym typeface="Barlow Semi Condensed"/>
              </a:rPr>
              <a:t>Random Forest</a:t>
            </a:r>
            <a:endParaRPr kumimoji="1" lang="zh-CN" altLang="en-US" sz="2800" b="1">
              <a:solidFill>
                <a:schemeClr val="dk1"/>
              </a:solidFill>
              <a:latin typeface="Barlow Semi Condensed"/>
              <a:cs typeface="Barlow Semi Condensed"/>
              <a:sym typeface="Barlow Semi Condensed"/>
            </a:endParaRPr>
          </a:p>
        </p:txBody>
      </p:sp>
      <p:sp>
        <p:nvSpPr>
          <p:cNvPr id="10" name="文本框 9">
            <a:extLst>
              <a:ext uri="{FF2B5EF4-FFF2-40B4-BE49-F238E27FC236}">
                <a16:creationId xmlns:a16="http://schemas.microsoft.com/office/drawing/2014/main" id="{47A6FAC5-8C16-3128-D112-9440FB169137}"/>
              </a:ext>
            </a:extLst>
          </p:cNvPr>
          <p:cNvSpPr txBox="1"/>
          <p:nvPr/>
        </p:nvSpPr>
        <p:spPr>
          <a:xfrm>
            <a:off x="5295900" y="1559976"/>
            <a:ext cx="2641471" cy="523220"/>
          </a:xfrm>
          <a:prstGeom prst="rect">
            <a:avLst/>
          </a:prstGeom>
          <a:noFill/>
        </p:spPr>
        <p:txBody>
          <a:bodyPr wrap="square" rtlCol="0">
            <a:spAutoFit/>
          </a:bodyPr>
          <a:lstStyle/>
          <a:p>
            <a:r>
              <a:rPr kumimoji="1" lang="en-US" altLang="zh-CN" sz="2800" b="1">
                <a:solidFill>
                  <a:schemeClr val="dk1"/>
                </a:solidFill>
                <a:latin typeface="Barlow Semi Condensed"/>
                <a:cs typeface="Barlow Semi Condensed"/>
                <a:sym typeface="Barlow Semi Condensed"/>
              </a:rPr>
              <a:t>XGBoost</a:t>
            </a:r>
            <a:endParaRPr kumimoji="1" lang="zh-CN" altLang="en-US" sz="2800" b="1">
              <a:solidFill>
                <a:schemeClr val="dk1"/>
              </a:solidFill>
              <a:latin typeface="Barlow Semi Condensed"/>
              <a:cs typeface="Barlow Semi Condensed"/>
              <a:sym typeface="Barlow Semi Condensed"/>
            </a:endParaRPr>
          </a:p>
        </p:txBody>
      </p:sp>
      <p:sp>
        <p:nvSpPr>
          <p:cNvPr id="11" name="文本框 10">
            <a:extLst>
              <a:ext uri="{FF2B5EF4-FFF2-40B4-BE49-F238E27FC236}">
                <a16:creationId xmlns:a16="http://schemas.microsoft.com/office/drawing/2014/main" id="{DF6CF80E-D440-9487-30F9-A1A9D98BC9F1}"/>
              </a:ext>
            </a:extLst>
          </p:cNvPr>
          <p:cNvSpPr txBox="1"/>
          <p:nvPr/>
        </p:nvSpPr>
        <p:spPr>
          <a:xfrm>
            <a:off x="1531620" y="3063240"/>
            <a:ext cx="184731" cy="307777"/>
          </a:xfrm>
          <a:prstGeom prst="rect">
            <a:avLst/>
          </a:prstGeom>
          <a:noFill/>
        </p:spPr>
        <p:txBody>
          <a:bodyPr wrap="none" rtlCol="0">
            <a:spAutoFit/>
          </a:bodyPr>
          <a:lstStyle/>
          <a:p>
            <a:endParaRPr kumimoji="1" lang="zh-CN" altLang="en-US"/>
          </a:p>
        </p:txBody>
      </p:sp>
      <p:sp>
        <p:nvSpPr>
          <p:cNvPr id="12" name="圆角矩形 11">
            <a:extLst>
              <a:ext uri="{FF2B5EF4-FFF2-40B4-BE49-F238E27FC236}">
                <a16:creationId xmlns:a16="http://schemas.microsoft.com/office/drawing/2014/main" id="{3AAFB113-D887-BDEB-E45B-DBE15BF9B0A5}"/>
              </a:ext>
            </a:extLst>
          </p:cNvPr>
          <p:cNvSpPr/>
          <p:nvPr/>
        </p:nvSpPr>
        <p:spPr>
          <a:xfrm>
            <a:off x="944893" y="2446020"/>
            <a:ext cx="6530327" cy="150876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zh-CN" sz="4000"/>
              <a:t>Criteria: </a:t>
            </a:r>
          </a:p>
          <a:p>
            <a:pPr algn="ctr"/>
            <a:r>
              <a:rPr kumimoji="1" lang="en-US" altLang="zh-CN" sz="4000"/>
              <a:t>AUC (Area Under Curve)  </a:t>
            </a:r>
            <a:endParaRPr kumimoji="1" lang="zh-CN" altLang="en-US" sz="4000"/>
          </a:p>
        </p:txBody>
      </p:sp>
    </p:spTree>
    <p:extLst>
      <p:ext uri="{BB962C8B-B14F-4D97-AF65-F5344CB8AC3E}">
        <p14:creationId xmlns:p14="http://schemas.microsoft.com/office/powerpoint/2010/main" val="1953076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DC859F4-DF9B-31A9-4F28-407708FF33C5}"/>
              </a:ext>
            </a:extLst>
          </p:cNvPr>
          <p:cNvSpPr txBox="1"/>
          <p:nvPr/>
        </p:nvSpPr>
        <p:spPr>
          <a:xfrm>
            <a:off x="1618110" y="133385"/>
            <a:ext cx="6440039" cy="861774"/>
          </a:xfrm>
          <a:prstGeom prst="rect">
            <a:avLst/>
          </a:prstGeom>
          <a:noFill/>
        </p:spPr>
        <p:txBody>
          <a:bodyPr wrap="square" rtlCol="0">
            <a:spAutoFit/>
          </a:bodyPr>
          <a:lstStyle/>
          <a:p>
            <a:r>
              <a:rPr kumimoji="1" lang="en-US" altLang="zh-CN" sz="5000" b="1">
                <a:solidFill>
                  <a:schemeClr val="dk1"/>
                </a:solidFill>
                <a:latin typeface="Barlow Semi Condensed"/>
                <a:cs typeface="Barlow Semi Condensed"/>
                <a:sym typeface="Barlow Semi Condensed"/>
              </a:rPr>
              <a:t>PARAMETERS TUNING</a:t>
            </a:r>
            <a:endParaRPr kumimoji="1" lang="zh-CN" altLang="en-US" sz="5000" b="1">
              <a:solidFill>
                <a:schemeClr val="dk1"/>
              </a:solidFill>
              <a:latin typeface="Barlow Semi Condensed"/>
              <a:cs typeface="Barlow Semi Condensed"/>
              <a:sym typeface="Barlow Semi Condensed"/>
            </a:endParaRPr>
          </a:p>
        </p:txBody>
      </p:sp>
      <p:sp>
        <p:nvSpPr>
          <p:cNvPr id="10" name="文本框 9">
            <a:extLst>
              <a:ext uri="{FF2B5EF4-FFF2-40B4-BE49-F238E27FC236}">
                <a16:creationId xmlns:a16="http://schemas.microsoft.com/office/drawing/2014/main" id="{767539FE-9DA7-27C0-A6C4-2038A90FFF7F}"/>
              </a:ext>
            </a:extLst>
          </p:cNvPr>
          <p:cNvSpPr txBox="1"/>
          <p:nvPr/>
        </p:nvSpPr>
        <p:spPr>
          <a:xfrm>
            <a:off x="327673" y="1090442"/>
            <a:ext cx="4938901" cy="523220"/>
          </a:xfrm>
          <a:prstGeom prst="rect">
            <a:avLst/>
          </a:prstGeom>
          <a:noFill/>
        </p:spPr>
        <p:txBody>
          <a:bodyPr wrap="square" rtlCol="0">
            <a:spAutoFit/>
          </a:bodyPr>
          <a:lstStyle/>
          <a:p>
            <a:r>
              <a:rPr kumimoji="1" lang="en-US" altLang="zh-CN" sz="2800" b="1">
                <a:solidFill>
                  <a:schemeClr val="dk1"/>
                </a:solidFill>
                <a:latin typeface="Barlow Semi Condensed"/>
                <a:cs typeface="Barlow Semi Condensed"/>
                <a:sym typeface="Barlow Semi Condensed"/>
              </a:rPr>
              <a:t>Random Forest</a:t>
            </a:r>
            <a:endParaRPr kumimoji="1" lang="zh-CN" altLang="en-US" sz="2800" b="1">
              <a:solidFill>
                <a:schemeClr val="dk1"/>
              </a:solidFill>
              <a:latin typeface="Barlow Semi Condensed"/>
              <a:cs typeface="Barlow Semi Condensed"/>
              <a:sym typeface="Barlow Semi Condensed"/>
            </a:endParaRPr>
          </a:p>
        </p:txBody>
      </p:sp>
      <p:pic>
        <p:nvPicPr>
          <p:cNvPr id="11" name="图片 10">
            <a:extLst>
              <a:ext uri="{FF2B5EF4-FFF2-40B4-BE49-F238E27FC236}">
                <a16:creationId xmlns:a16="http://schemas.microsoft.com/office/drawing/2014/main" id="{826EAA52-2780-A21D-601F-73A4CD397BBB}"/>
              </a:ext>
            </a:extLst>
          </p:cNvPr>
          <p:cNvPicPr>
            <a:picLocks noChangeAspect="1"/>
          </p:cNvPicPr>
          <p:nvPr/>
        </p:nvPicPr>
        <p:blipFill>
          <a:blip r:embed="rId3"/>
          <a:stretch>
            <a:fillRect/>
          </a:stretch>
        </p:blipFill>
        <p:spPr>
          <a:xfrm>
            <a:off x="330329" y="1635584"/>
            <a:ext cx="3384330" cy="2670766"/>
          </a:xfrm>
          <a:prstGeom prst="rect">
            <a:avLst/>
          </a:prstGeom>
        </p:spPr>
      </p:pic>
      <p:pic>
        <p:nvPicPr>
          <p:cNvPr id="12" name="图片 11">
            <a:extLst>
              <a:ext uri="{FF2B5EF4-FFF2-40B4-BE49-F238E27FC236}">
                <a16:creationId xmlns:a16="http://schemas.microsoft.com/office/drawing/2014/main" id="{816577E3-68C8-0AED-D3D4-CC5B333D365D}"/>
              </a:ext>
            </a:extLst>
          </p:cNvPr>
          <p:cNvPicPr>
            <a:picLocks noChangeAspect="1"/>
          </p:cNvPicPr>
          <p:nvPr/>
        </p:nvPicPr>
        <p:blipFill>
          <a:blip r:embed="rId4"/>
          <a:stretch>
            <a:fillRect/>
          </a:stretch>
        </p:blipFill>
        <p:spPr>
          <a:xfrm>
            <a:off x="3214695" y="1613662"/>
            <a:ext cx="2950106" cy="2950106"/>
          </a:xfrm>
          <a:prstGeom prst="rect">
            <a:avLst/>
          </a:prstGeom>
        </p:spPr>
      </p:pic>
      <p:pic>
        <p:nvPicPr>
          <p:cNvPr id="13" name="图片 12">
            <a:extLst>
              <a:ext uri="{FF2B5EF4-FFF2-40B4-BE49-F238E27FC236}">
                <a16:creationId xmlns:a16="http://schemas.microsoft.com/office/drawing/2014/main" id="{8880F23C-4772-2611-9079-E3FCBB9544EC}"/>
              </a:ext>
            </a:extLst>
          </p:cNvPr>
          <p:cNvPicPr>
            <a:picLocks noChangeAspect="1"/>
          </p:cNvPicPr>
          <p:nvPr/>
        </p:nvPicPr>
        <p:blipFill>
          <a:blip r:embed="rId5"/>
          <a:stretch>
            <a:fillRect/>
          </a:stretch>
        </p:blipFill>
        <p:spPr>
          <a:xfrm>
            <a:off x="4755735" y="995159"/>
            <a:ext cx="4054359" cy="2445957"/>
          </a:xfrm>
          <a:prstGeom prst="rect">
            <a:avLst/>
          </a:prstGeom>
        </p:spPr>
      </p:pic>
    </p:spTree>
    <p:extLst>
      <p:ext uri="{BB962C8B-B14F-4D97-AF65-F5344CB8AC3E}">
        <p14:creationId xmlns:p14="http://schemas.microsoft.com/office/powerpoint/2010/main" val="1557142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DC859F4-DF9B-31A9-4F28-407708FF33C5}"/>
              </a:ext>
            </a:extLst>
          </p:cNvPr>
          <p:cNvSpPr txBox="1"/>
          <p:nvPr/>
        </p:nvSpPr>
        <p:spPr>
          <a:xfrm>
            <a:off x="1618110" y="133385"/>
            <a:ext cx="6440039" cy="861774"/>
          </a:xfrm>
          <a:prstGeom prst="rect">
            <a:avLst/>
          </a:prstGeom>
          <a:noFill/>
        </p:spPr>
        <p:txBody>
          <a:bodyPr wrap="square" rtlCol="0">
            <a:spAutoFit/>
          </a:bodyPr>
          <a:lstStyle/>
          <a:p>
            <a:r>
              <a:rPr kumimoji="1" lang="en-US" altLang="zh-CN" sz="5000" b="1">
                <a:solidFill>
                  <a:schemeClr val="dk1"/>
                </a:solidFill>
                <a:latin typeface="Barlow Semi Condensed"/>
                <a:cs typeface="Barlow Semi Condensed"/>
                <a:sym typeface="Barlow Semi Condensed"/>
              </a:rPr>
              <a:t>PARAMETERS TUNING</a:t>
            </a:r>
            <a:endParaRPr kumimoji="1" lang="zh-CN" altLang="en-US" sz="5000" b="1">
              <a:solidFill>
                <a:schemeClr val="dk1"/>
              </a:solidFill>
              <a:latin typeface="Barlow Semi Condensed"/>
              <a:cs typeface="Barlow Semi Condensed"/>
              <a:sym typeface="Barlow Semi Condensed"/>
            </a:endParaRPr>
          </a:p>
        </p:txBody>
      </p:sp>
      <p:sp>
        <p:nvSpPr>
          <p:cNvPr id="10" name="文本框 9">
            <a:extLst>
              <a:ext uri="{FF2B5EF4-FFF2-40B4-BE49-F238E27FC236}">
                <a16:creationId xmlns:a16="http://schemas.microsoft.com/office/drawing/2014/main" id="{767539FE-9DA7-27C0-A6C4-2038A90FFF7F}"/>
              </a:ext>
            </a:extLst>
          </p:cNvPr>
          <p:cNvSpPr txBox="1"/>
          <p:nvPr/>
        </p:nvSpPr>
        <p:spPr>
          <a:xfrm>
            <a:off x="552450" y="1072488"/>
            <a:ext cx="2641471" cy="584775"/>
          </a:xfrm>
          <a:prstGeom prst="rect">
            <a:avLst/>
          </a:prstGeom>
          <a:noFill/>
        </p:spPr>
        <p:txBody>
          <a:bodyPr wrap="square" rtlCol="0">
            <a:spAutoFit/>
          </a:bodyPr>
          <a:lstStyle/>
          <a:p>
            <a:r>
              <a:rPr kumimoji="1" lang="en-US" altLang="zh-CN" sz="3200" b="1">
                <a:solidFill>
                  <a:schemeClr val="dk1"/>
                </a:solidFill>
                <a:latin typeface="Barlow Semi Condensed"/>
                <a:cs typeface="Barlow Semi Condensed"/>
                <a:sym typeface="Barlow Semi Condensed"/>
              </a:rPr>
              <a:t>XGBoost</a:t>
            </a:r>
            <a:endParaRPr kumimoji="1" lang="zh-CN" altLang="en-US" sz="3200" b="1">
              <a:solidFill>
                <a:schemeClr val="dk1"/>
              </a:solidFill>
              <a:latin typeface="Barlow Semi Condensed"/>
              <a:cs typeface="Barlow Semi Condensed"/>
              <a:sym typeface="Barlow Semi Condensed"/>
            </a:endParaRPr>
          </a:p>
        </p:txBody>
      </p:sp>
      <p:sp>
        <p:nvSpPr>
          <p:cNvPr id="2" name="圆角矩形 1">
            <a:extLst>
              <a:ext uri="{FF2B5EF4-FFF2-40B4-BE49-F238E27FC236}">
                <a16:creationId xmlns:a16="http://schemas.microsoft.com/office/drawing/2014/main" id="{46F2E134-69EA-BD50-99B3-5AD0876BEC43}"/>
              </a:ext>
            </a:extLst>
          </p:cNvPr>
          <p:cNvSpPr/>
          <p:nvPr/>
        </p:nvSpPr>
        <p:spPr>
          <a:xfrm>
            <a:off x="1451610" y="2366010"/>
            <a:ext cx="2263140" cy="123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a:t>Simple Tuning</a:t>
            </a:r>
            <a:endParaRPr kumimoji="1" lang="zh-CN" altLang="en-US"/>
          </a:p>
        </p:txBody>
      </p:sp>
      <p:sp>
        <p:nvSpPr>
          <p:cNvPr id="3" name="圆角矩形 2">
            <a:extLst>
              <a:ext uri="{FF2B5EF4-FFF2-40B4-BE49-F238E27FC236}">
                <a16:creationId xmlns:a16="http://schemas.microsoft.com/office/drawing/2014/main" id="{55B65AFF-8632-316E-1057-AE1E9592B0B1}"/>
              </a:ext>
            </a:extLst>
          </p:cNvPr>
          <p:cNvSpPr/>
          <p:nvPr/>
        </p:nvSpPr>
        <p:spPr>
          <a:xfrm>
            <a:off x="5158740" y="2366010"/>
            <a:ext cx="2263140" cy="12344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 altLang="zh-CN"/>
              <a:t>Comprehensive tuning(Bayesian optimization)</a:t>
            </a:r>
          </a:p>
        </p:txBody>
      </p:sp>
      <p:pic>
        <p:nvPicPr>
          <p:cNvPr id="4" name="图片 3">
            <a:extLst>
              <a:ext uri="{FF2B5EF4-FFF2-40B4-BE49-F238E27FC236}">
                <a16:creationId xmlns:a16="http://schemas.microsoft.com/office/drawing/2014/main" id="{6DDB951F-9CA1-D32C-7BA1-B5F700C5E0BD}"/>
              </a:ext>
            </a:extLst>
          </p:cNvPr>
          <p:cNvPicPr>
            <a:picLocks noChangeAspect="1"/>
          </p:cNvPicPr>
          <p:nvPr/>
        </p:nvPicPr>
        <p:blipFill>
          <a:blip r:embed="rId3"/>
          <a:stretch>
            <a:fillRect/>
          </a:stretch>
        </p:blipFill>
        <p:spPr>
          <a:xfrm>
            <a:off x="552450" y="1719024"/>
            <a:ext cx="5737860" cy="2914348"/>
          </a:xfrm>
          <a:prstGeom prst="rect">
            <a:avLst/>
          </a:prstGeom>
        </p:spPr>
      </p:pic>
      <p:pic>
        <p:nvPicPr>
          <p:cNvPr id="5" name="图片 4">
            <a:extLst>
              <a:ext uri="{FF2B5EF4-FFF2-40B4-BE49-F238E27FC236}">
                <a16:creationId xmlns:a16="http://schemas.microsoft.com/office/drawing/2014/main" id="{5232C780-5B77-36E6-6573-795076A4BB03}"/>
              </a:ext>
            </a:extLst>
          </p:cNvPr>
          <p:cNvPicPr>
            <a:picLocks noChangeAspect="1"/>
          </p:cNvPicPr>
          <p:nvPr/>
        </p:nvPicPr>
        <p:blipFill>
          <a:blip r:embed="rId4"/>
          <a:stretch>
            <a:fillRect/>
          </a:stretch>
        </p:blipFill>
        <p:spPr>
          <a:xfrm>
            <a:off x="2553510" y="1034432"/>
            <a:ext cx="3745893" cy="3897596"/>
          </a:xfrm>
          <a:prstGeom prst="rect">
            <a:avLst/>
          </a:prstGeom>
        </p:spPr>
      </p:pic>
      <p:pic>
        <p:nvPicPr>
          <p:cNvPr id="6" name="图片 5">
            <a:extLst>
              <a:ext uri="{FF2B5EF4-FFF2-40B4-BE49-F238E27FC236}">
                <a16:creationId xmlns:a16="http://schemas.microsoft.com/office/drawing/2014/main" id="{CBE71D75-62CB-60B5-A534-D70DFD184B27}"/>
              </a:ext>
            </a:extLst>
          </p:cNvPr>
          <p:cNvPicPr>
            <a:picLocks noChangeAspect="1"/>
          </p:cNvPicPr>
          <p:nvPr/>
        </p:nvPicPr>
        <p:blipFill>
          <a:blip r:embed="rId5"/>
          <a:stretch>
            <a:fillRect/>
          </a:stretch>
        </p:blipFill>
        <p:spPr>
          <a:xfrm>
            <a:off x="3714750" y="1342281"/>
            <a:ext cx="5040630" cy="3185528"/>
          </a:xfrm>
          <a:prstGeom prst="rect">
            <a:avLst/>
          </a:prstGeom>
        </p:spPr>
      </p:pic>
    </p:spTree>
    <p:extLst>
      <p:ext uri="{BB962C8B-B14F-4D97-AF65-F5344CB8AC3E}">
        <p14:creationId xmlns:p14="http://schemas.microsoft.com/office/powerpoint/2010/main" val="416482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731" name="Google Shape;1731;p48"/>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48"/>
          <p:cNvGrpSpPr/>
          <p:nvPr/>
        </p:nvGrpSpPr>
        <p:grpSpPr>
          <a:xfrm>
            <a:off x="624714" y="381177"/>
            <a:ext cx="470629" cy="435824"/>
            <a:chOff x="431275" y="-2657275"/>
            <a:chExt cx="1086150" cy="1005825"/>
          </a:xfrm>
        </p:grpSpPr>
        <p:sp>
          <p:nvSpPr>
            <p:cNvPr id="1733" name="Google Shape;1733;p48"/>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4" name="Google Shape;1734;p48"/>
            <p:cNvGrpSpPr/>
            <p:nvPr/>
          </p:nvGrpSpPr>
          <p:grpSpPr>
            <a:xfrm>
              <a:off x="431275" y="-2657275"/>
              <a:ext cx="1086150" cy="1005825"/>
              <a:chOff x="431275" y="-2657275"/>
              <a:chExt cx="1086150" cy="1005825"/>
            </a:xfrm>
          </p:grpSpPr>
          <p:sp>
            <p:nvSpPr>
              <p:cNvPr id="1735" name="Google Shape;1735;p48"/>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8"/>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8"/>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8"/>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8"/>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8"/>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51" name="Google Shape;1751;p48"/>
          <p:cNvSpPr txBox="1"/>
          <p:nvPr/>
        </p:nvSpPr>
        <p:spPr>
          <a:xfrm>
            <a:off x="2321452" y="1860291"/>
            <a:ext cx="963250" cy="241675"/>
          </a:xfrm>
          <a:prstGeom prst="rect">
            <a:avLst/>
          </a:prstGeom>
          <a:solidFill>
            <a:schemeClr val="dk2"/>
          </a:solidFill>
          <a:ln>
            <a:noFill/>
          </a:ln>
        </p:spPr>
        <p:txBody>
          <a:bodyPr spcFirstLastPara="1" wrap="square" lIns="91425" tIns="91425" rIns="91425" bIns="91425" anchor="b" anchorCtr="0">
            <a:noAutofit/>
          </a:bodyPr>
          <a:lstStyle/>
          <a:p>
            <a:pPr marL="0" lvl="0" indent="0" algn="l" rtl="0">
              <a:lnSpc>
                <a:spcPct val="85000"/>
              </a:lnSpc>
              <a:spcBef>
                <a:spcPts val="0"/>
              </a:spcBef>
              <a:spcAft>
                <a:spcPts val="0"/>
              </a:spcAft>
              <a:buNone/>
            </a:pPr>
            <a:r>
              <a:rPr lang="en" b="1">
                <a:solidFill>
                  <a:schemeClr val="dk1"/>
                </a:solidFill>
                <a:latin typeface="Cutive Mono"/>
                <a:ea typeface="Cutive Mono"/>
                <a:cs typeface="Cutive Mono"/>
                <a:sym typeface="Cutive Mono"/>
              </a:rPr>
              <a:t>0.8098</a:t>
            </a:r>
          </a:p>
        </p:txBody>
      </p:sp>
      <p:sp>
        <p:nvSpPr>
          <p:cNvPr id="1792" name="Google Shape;1792;p48"/>
          <p:cNvSpPr txBox="1"/>
          <p:nvPr/>
        </p:nvSpPr>
        <p:spPr>
          <a:xfrm>
            <a:off x="738195" y="1715529"/>
            <a:ext cx="1388029" cy="38643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chemeClr val="dk1"/>
                </a:solidFill>
                <a:latin typeface="Barlow Semi Condensed"/>
                <a:ea typeface="Barlow Semi Condensed"/>
                <a:cs typeface="Barlow Semi Condensed"/>
                <a:sym typeface="Barlow Semi Condensed"/>
              </a:rPr>
              <a:t>Logistic Regression</a:t>
            </a:r>
          </a:p>
        </p:txBody>
      </p:sp>
      <p:sp>
        <p:nvSpPr>
          <p:cNvPr id="10" name="Google Shape;1751;p48">
            <a:extLst>
              <a:ext uri="{FF2B5EF4-FFF2-40B4-BE49-F238E27FC236}">
                <a16:creationId xmlns:a16="http://schemas.microsoft.com/office/drawing/2014/main" id="{3CB3E9D4-8B4B-A0DF-6B5E-7A328D5FD8A8}"/>
              </a:ext>
            </a:extLst>
          </p:cNvPr>
          <p:cNvSpPr txBox="1"/>
          <p:nvPr/>
        </p:nvSpPr>
        <p:spPr>
          <a:xfrm>
            <a:off x="2340536" y="2676194"/>
            <a:ext cx="963250" cy="241675"/>
          </a:xfrm>
          <a:prstGeom prst="rect">
            <a:avLst/>
          </a:prstGeom>
          <a:solidFill>
            <a:schemeClr val="dk2"/>
          </a:solidFill>
          <a:ln>
            <a:noFill/>
          </a:ln>
        </p:spPr>
        <p:txBody>
          <a:bodyPr spcFirstLastPara="1" wrap="square" lIns="91425" tIns="91425" rIns="91425" bIns="91425" anchor="b" anchorCtr="0">
            <a:noAutofit/>
          </a:bodyPr>
          <a:lstStyle/>
          <a:p>
            <a:pPr marL="0" lvl="0" indent="0" algn="l" rtl="0">
              <a:lnSpc>
                <a:spcPct val="85000"/>
              </a:lnSpc>
              <a:spcBef>
                <a:spcPts val="0"/>
              </a:spcBef>
              <a:spcAft>
                <a:spcPts val="0"/>
              </a:spcAft>
              <a:buNone/>
            </a:pPr>
            <a:r>
              <a:rPr lang="en" b="1">
                <a:solidFill>
                  <a:schemeClr val="dk1"/>
                </a:solidFill>
                <a:latin typeface="Cutive Mono"/>
                <a:ea typeface="Cutive Mono"/>
                <a:cs typeface="Cutive Mono"/>
                <a:sym typeface="Cutive Mono"/>
              </a:rPr>
              <a:t>0.6812</a:t>
            </a:r>
          </a:p>
        </p:txBody>
      </p:sp>
      <p:sp>
        <p:nvSpPr>
          <p:cNvPr id="11" name="Google Shape;1792;p48">
            <a:extLst>
              <a:ext uri="{FF2B5EF4-FFF2-40B4-BE49-F238E27FC236}">
                <a16:creationId xmlns:a16="http://schemas.microsoft.com/office/drawing/2014/main" id="{FE9F31E0-FCE8-A1B9-E1D9-2236E6B74697}"/>
              </a:ext>
            </a:extLst>
          </p:cNvPr>
          <p:cNvSpPr txBox="1"/>
          <p:nvPr/>
        </p:nvSpPr>
        <p:spPr>
          <a:xfrm>
            <a:off x="708201" y="2518788"/>
            <a:ext cx="1866257" cy="46331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chemeClr val="dk1"/>
                </a:solidFill>
                <a:latin typeface="Barlow Semi Condensed"/>
                <a:ea typeface="Barlow Semi Condensed"/>
                <a:cs typeface="Barlow Semi Condensed"/>
                <a:sym typeface="Barlow Semi Condensed"/>
              </a:rPr>
              <a:t>Support Vector Machine</a:t>
            </a:r>
          </a:p>
        </p:txBody>
      </p:sp>
      <p:sp>
        <p:nvSpPr>
          <p:cNvPr id="13" name="Google Shape;1751;p48">
            <a:extLst>
              <a:ext uri="{FF2B5EF4-FFF2-40B4-BE49-F238E27FC236}">
                <a16:creationId xmlns:a16="http://schemas.microsoft.com/office/drawing/2014/main" id="{BF69DFBC-C001-CE37-066B-C3827E7CE7D1}"/>
              </a:ext>
            </a:extLst>
          </p:cNvPr>
          <p:cNvSpPr txBox="1"/>
          <p:nvPr/>
        </p:nvSpPr>
        <p:spPr>
          <a:xfrm>
            <a:off x="2321452" y="4267265"/>
            <a:ext cx="963250" cy="272853"/>
          </a:xfrm>
          <a:prstGeom prst="rect">
            <a:avLst/>
          </a:prstGeom>
          <a:solidFill>
            <a:schemeClr val="dk2"/>
          </a:solidFill>
          <a:ln>
            <a:noFill/>
          </a:ln>
        </p:spPr>
        <p:txBody>
          <a:bodyPr spcFirstLastPara="1" wrap="square" lIns="91425" tIns="91425" rIns="91425" bIns="91425" anchor="b" anchorCtr="0">
            <a:noAutofit/>
          </a:bodyPr>
          <a:lstStyle/>
          <a:p>
            <a:pPr marL="0" lvl="0" indent="0" algn="l" rtl="0">
              <a:lnSpc>
                <a:spcPct val="85000"/>
              </a:lnSpc>
              <a:spcBef>
                <a:spcPts val="0"/>
              </a:spcBef>
              <a:spcAft>
                <a:spcPts val="0"/>
              </a:spcAft>
              <a:buNone/>
            </a:pPr>
            <a:r>
              <a:rPr lang="en" b="1">
                <a:solidFill>
                  <a:schemeClr val="dk1"/>
                </a:solidFill>
                <a:latin typeface="Cutive Mono"/>
                <a:ea typeface="Cutive Mono"/>
                <a:cs typeface="Cutive Mono"/>
                <a:sym typeface="Cutive Mono"/>
              </a:rPr>
              <a:t>0.7270</a:t>
            </a:r>
          </a:p>
        </p:txBody>
      </p:sp>
      <p:sp>
        <p:nvSpPr>
          <p:cNvPr id="14" name="Google Shape;1792;p48">
            <a:extLst>
              <a:ext uri="{FF2B5EF4-FFF2-40B4-BE49-F238E27FC236}">
                <a16:creationId xmlns:a16="http://schemas.microsoft.com/office/drawing/2014/main" id="{6ED75050-3770-7C69-CA51-656DFF75A997}"/>
              </a:ext>
            </a:extLst>
          </p:cNvPr>
          <p:cNvSpPr txBox="1"/>
          <p:nvPr/>
        </p:nvSpPr>
        <p:spPr>
          <a:xfrm>
            <a:off x="761553" y="4153681"/>
            <a:ext cx="1866257" cy="38643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a:solidFill>
                  <a:schemeClr val="dk1"/>
                </a:solidFill>
                <a:latin typeface="Barlow Semi Condensed"/>
                <a:ea typeface="Barlow Semi Condensed"/>
                <a:cs typeface="Barlow Semi Condensed"/>
                <a:sym typeface="Barlow Semi Condensed"/>
              </a:rPr>
              <a:t>Random Forest</a:t>
            </a:r>
          </a:p>
        </p:txBody>
      </p:sp>
      <p:sp>
        <p:nvSpPr>
          <p:cNvPr id="16" name="Google Shape;1751;p48">
            <a:extLst>
              <a:ext uri="{FF2B5EF4-FFF2-40B4-BE49-F238E27FC236}">
                <a16:creationId xmlns:a16="http://schemas.microsoft.com/office/drawing/2014/main" id="{CD1AC10B-6F9F-FB1E-CD21-F54F78557CA0}"/>
              </a:ext>
            </a:extLst>
          </p:cNvPr>
          <p:cNvSpPr txBox="1"/>
          <p:nvPr/>
        </p:nvSpPr>
        <p:spPr>
          <a:xfrm>
            <a:off x="2321266" y="3424806"/>
            <a:ext cx="963250" cy="241675"/>
          </a:xfrm>
          <a:prstGeom prst="rect">
            <a:avLst/>
          </a:prstGeom>
          <a:solidFill>
            <a:schemeClr val="dk2"/>
          </a:solidFill>
          <a:ln>
            <a:noFill/>
          </a:ln>
        </p:spPr>
        <p:txBody>
          <a:bodyPr spcFirstLastPara="1" wrap="square" lIns="91425" tIns="91425" rIns="91425" bIns="91425" anchor="b" anchorCtr="0">
            <a:noAutofit/>
          </a:bodyPr>
          <a:lstStyle/>
          <a:p>
            <a:pPr marL="0" lvl="0" indent="0" algn="l" rtl="0">
              <a:lnSpc>
                <a:spcPct val="85000"/>
              </a:lnSpc>
              <a:spcBef>
                <a:spcPts val="0"/>
              </a:spcBef>
              <a:spcAft>
                <a:spcPts val="0"/>
              </a:spcAft>
              <a:buNone/>
            </a:pPr>
            <a:r>
              <a:rPr lang="en" b="1">
                <a:solidFill>
                  <a:schemeClr val="dk1"/>
                </a:solidFill>
                <a:latin typeface="Cutive Mono"/>
                <a:ea typeface="Cutive Mono"/>
                <a:cs typeface="Cutive Mono"/>
                <a:sym typeface="Cutive Mono"/>
              </a:rPr>
              <a:t>0.8281</a:t>
            </a:r>
          </a:p>
        </p:txBody>
      </p:sp>
      <p:sp>
        <p:nvSpPr>
          <p:cNvPr id="17" name="Google Shape;1792;p48">
            <a:extLst>
              <a:ext uri="{FF2B5EF4-FFF2-40B4-BE49-F238E27FC236}">
                <a16:creationId xmlns:a16="http://schemas.microsoft.com/office/drawing/2014/main" id="{A0414B8F-6237-ACCA-E600-9804B1349160}"/>
              </a:ext>
            </a:extLst>
          </p:cNvPr>
          <p:cNvSpPr txBox="1"/>
          <p:nvPr/>
        </p:nvSpPr>
        <p:spPr>
          <a:xfrm>
            <a:off x="789981" y="3336532"/>
            <a:ext cx="991811" cy="3757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err="1">
                <a:solidFill>
                  <a:schemeClr val="dk1"/>
                </a:solidFill>
                <a:latin typeface="Barlow Semi Condensed"/>
                <a:ea typeface="Barlow Semi Condensed"/>
                <a:cs typeface="Barlow Semi Condensed"/>
                <a:sym typeface="Barlow Semi Condensed"/>
              </a:rPr>
              <a:t>XGBoost</a:t>
            </a:r>
            <a:endParaRPr lang="en-US" sz="1800" b="1">
              <a:solidFill>
                <a:schemeClr val="dk1"/>
              </a:solidFill>
              <a:latin typeface="Barlow Semi Condensed"/>
              <a:ea typeface="Barlow Semi Condensed"/>
              <a:cs typeface="Barlow Semi Condensed"/>
              <a:sym typeface="Barlow Semi Condensed"/>
            </a:endParaRPr>
          </a:p>
        </p:txBody>
      </p:sp>
      <p:pic>
        <p:nvPicPr>
          <p:cNvPr id="1026" name="Picture 2" descr="Logistic Regressions Icons - Free SVG &amp; PNG Logistic Regressions Images -  Noun Project">
            <a:extLst>
              <a:ext uri="{FF2B5EF4-FFF2-40B4-BE49-F238E27FC236}">
                <a16:creationId xmlns:a16="http://schemas.microsoft.com/office/drawing/2014/main" id="{B0C69E9A-F00B-5107-2058-1104A27A1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411" y="1679721"/>
            <a:ext cx="440436" cy="4404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vm Icons - Free SVG &amp; PNG Svm Images - Noun Project">
            <a:extLst>
              <a:ext uri="{FF2B5EF4-FFF2-40B4-BE49-F238E27FC236}">
                <a16:creationId xmlns:a16="http://schemas.microsoft.com/office/drawing/2014/main" id="{52C64AA6-BD03-4BD5-BDCA-AA38A62C5A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801" y="2468683"/>
            <a:ext cx="622481" cy="6224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andom Forest Icon - Free PNG &amp; SVG 961660 - Noun Project">
            <a:extLst>
              <a:ext uri="{FF2B5EF4-FFF2-40B4-BE49-F238E27FC236}">
                <a16:creationId xmlns:a16="http://schemas.microsoft.com/office/drawing/2014/main" id="{932A038A-449A-11C7-96D9-4E4F85509F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789" y="4023745"/>
            <a:ext cx="547378" cy="5473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xgboost Vector Icons free download in SVG, PNG Format">
            <a:extLst>
              <a:ext uri="{FF2B5EF4-FFF2-40B4-BE49-F238E27FC236}">
                <a16:creationId xmlns:a16="http://schemas.microsoft.com/office/drawing/2014/main" id="{925F8387-FFE5-57AD-A410-FF8BDD2EB4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411" y="3316416"/>
            <a:ext cx="440436" cy="440436"/>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3">
            <a:extLst>
              <a:ext uri="{FF2B5EF4-FFF2-40B4-BE49-F238E27FC236}">
                <a16:creationId xmlns:a16="http://schemas.microsoft.com/office/drawing/2014/main" id="{010A7828-EC95-E704-1FD7-D293B44B7067}"/>
              </a:ext>
            </a:extLst>
          </p:cNvPr>
          <p:cNvPicPr>
            <a:picLocks noChangeAspect="1"/>
          </p:cNvPicPr>
          <p:nvPr/>
        </p:nvPicPr>
        <p:blipFill rotWithShape="1">
          <a:blip r:embed="rId7"/>
          <a:srcRect t="-1" r="8233" b="554"/>
          <a:stretch/>
        </p:blipFill>
        <p:spPr>
          <a:xfrm>
            <a:off x="3465004" y="939558"/>
            <a:ext cx="5300142" cy="3904529"/>
          </a:xfrm>
          <a:prstGeom prst="rect">
            <a:avLst/>
          </a:prstGeom>
        </p:spPr>
      </p:pic>
      <p:sp>
        <p:nvSpPr>
          <p:cNvPr id="4" name="文本框 7">
            <a:extLst>
              <a:ext uri="{FF2B5EF4-FFF2-40B4-BE49-F238E27FC236}">
                <a16:creationId xmlns:a16="http://schemas.microsoft.com/office/drawing/2014/main" id="{5E66D79D-B618-FB16-D286-3E2FD756B168}"/>
              </a:ext>
            </a:extLst>
          </p:cNvPr>
          <p:cNvSpPr txBox="1"/>
          <p:nvPr/>
        </p:nvSpPr>
        <p:spPr>
          <a:xfrm>
            <a:off x="371458" y="873915"/>
            <a:ext cx="4381584" cy="646331"/>
          </a:xfrm>
          <a:prstGeom prst="rect">
            <a:avLst/>
          </a:prstGeom>
          <a:noFill/>
        </p:spPr>
        <p:txBody>
          <a:bodyPr wrap="square" rtlCol="0">
            <a:spAutoFit/>
          </a:bodyPr>
          <a:lstStyle/>
          <a:p>
            <a:r>
              <a:rPr kumimoji="1" lang="en-US" altLang="zh-CN" sz="3600" b="1">
                <a:solidFill>
                  <a:schemeClr val="tx1"/>
                </a:solidFill>
                <a:latin typeface="Barlow Semi Condensed"/>
                <a:cs typeface="Barlow Semi Condensed"/>
                <a:sym typeface="Barlow Semi Condensed"/>
              </a:rPr>
              <a:t>MODEL COMPARSION</a:t>
            </a:r>
            <a:endParaRPr kumimoji="1" lang="zh-CN" altLang="en-US" sz="3600" b="1">
              <a:solidFill>
                <a:schemeClr val="tx1"/>
              </a:solidFill>
              <a:latin typeface="Barlow Semi Condensed"/>
              <a:cs typeface="Barlow Semi Condensed"/>
              <a:sym typeface="Barlow Semi Condensed"/>
            </a:endParaRPr>
          </a:p>
        </p:txBody>
      </p:sp>
      <p:grpSp>
        <p:nvGrpSpPr>
          <p:cNvPr id="23" name="Google Shape;2632;p60">
            <a:extLst>
              <a:ext uri="{FF2B5EF4-FFF2-40B4-BE49-F238E27FC236}">
                <a16:creationId xmlns:a16="http://schemas.microsoft.com/office/drawing/2014/main" id="{74D5C7F9-33BB-C5E9-4775-83AB0FD0A8F1}"/>
              </a:ext>
            </a:extLst>
          </p:cNvPr>
          <p:cNvGrpSpPr/>
          <p:nvPr/>
        </p:nvGrpSpPr>
        <p:grpSpPr>
          <a:xfrm>
            <a:off x="1192931" y="465829"/>
            <a:ext cx="896605" cy="214346"/>
            <a:chOff x="1192931" y="491429"/>
            <a:chExt cx="896605" cy="214346"/>
          </a:xfrm>
        </p:grpSpPr>
        <p:sp>
          <p:nvSpPr>
            <p:cNvPr id="24" name="Google Shape;2633;p60">
              <a:extLst>
                <a:ext uri="{FF2B5EF4-FFF2-40B4-BE49-F238E27FC236}">
                  <a16:creationId xmlns:a16="http://schemas.microsoft.com/office/drawing/2014/main" id="{E8B44D9C-B142-9418-3D0A-8E8A1A0A4868}"/>
                </a:ext>
              </a:extLst>
            </p:cNvPr>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34;p60">
              <a:extLst>
                <a:ext uri="{FF2B5EF4-FFF2-40B4-BE49-F238E27FC236}">
                  <a16:creationId xmlns:a16="http://schemas.microsoft.com/office/drawing/2014/main" id="{132A6F10-2262-0171-3503-17FF13B06352}"/>
                </a:ext>
              </a:extLst>
            </p:cNvPr>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35;p60">
              <a:extLst>
                <a:ext uri="{FF2B5EF4-FFF2-40B4-BE49-F238E27FC236}">
                  <a16:creationId xmlns:a16="http://schemas.microsoft.com/office/drawing/2014/main" id="{ED17229A-D30A-3F03-DED4-D56305379A80}"/>
                </a:ext>
              </a:extLst>
            </p:cNvPr>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36;p60">
              <a:extLst>
                <a:ext uri="{FF2B5EF4-FFF2-40B4-BE49-F238E27FC236}">
                  <a16:creationId xmlns:a16="http://schemas.microsoft.com/office/drawing/2014/main" id="{4D64F928-4B49-E282-4150-B6E3B5B53DE7}"/>
                </a:ext>
              </a:extLst>
            </p:cNvPr>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37;p60">
              <a:extLst>
                <a:ext uri="{FF2B5EF4-FFF2-40B4-BE49-F238E27FC236}">
                  <a16:creationId xmlns:a16="http://schemas.microsoft.com/office/drawing/2014/main" id="{4AB12A43-B905-A619-9CE0-179C98CD8A2C}"/>
                </a:ext>
              </a:extLst>
            </p:cNvPr>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38;p60">
              <a:extLst>
                <a:ext uri="{FF2B5EF4-FFF2-40B4-BE49-F238E27FC236}">
                  <a16:creationId xmlns:a16="http://schemas.microsoft.com/office/drawing/2014/main" id="{797FF94C-4654-FB74-B2DA-2088EDCA6091}"/>
                </a:ext>
              </a:extLst>
            </p:cNvPr>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39;p60">
              <a:extLst>
                <a:ext uri="{FF2B5EF4-FFF2-40B4-BE49-F238E27FC236}">
                  <a16:creationId xmlns:a16="http://schemas.microsoft.com/office/drawing/2014/main" id="{4461B73A-647D-45C6-474B-3ED2CABDD09C}"/>
                </a:ext>
              </a:extLst>
            </p:cNvPr>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2640;p60">
            <a:extLst>
              <a:ext uri="{FF2B5EF4-FFF2-40B4-BE49-F238E27FC236}">
                <a16:creationId xmlns:a16="http://schemas.microsoft.com/office/drawing/2014/main" id="{8B9F8AD5-3838-0218-660E-4D963B905D5A}"/>
              </a:ext>
            </a:extLst>
          </p:cNvPr>
          <p:cNvGrpSpPr/>
          <p:nvPr/>
        </p:nvGrpSpPr>
        <p:grpSpPr>
          <a:xfrm>
            <a:off x="2266950" y="561950"/>
            <a:ext cx="5682325" cy="62400"/>
            <a:chOff x="2266950" y="561950"/>
            <a:chExt cx="5682325" cy="62400"/>
          </a:xfrm>
        </p:grpSpPr>
        <p:sp>
          <p:nvSpPr>
            <p:cNvPr id="32" name="Google Shape;2641;p60">
              <a:extLst>
                <a:ext uri="{FF2B5EF4-FFF2-40B4-BE49-F238E27FC236}">
                  <a16:creationId xmlns:a16="http://schemas.microsoft.com/office/drawing/2014/main" id="{4589F06A-C1D4-2BB1-A37D-80BAFCAB7806}"/>
                </a:ext>
              </a:extLst>
            </p:cNvPr>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642;p60">
              <a:extLst>
                <a:ext uri="{FF2B5EF4-FFF2-40B4-BE49-F238E27FC236}">
                  <a16:creationId xmlns:a16="http://schemas.microsoft.com/office/drawing/2014/main" id="{762C8C79-9225-2E15-D43D-18EA73459680}"/>
                </a:ext>
              </a:extLst>
            </p:cNvPr>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43;p60">
              <a:extLst>
                <a:ext uri="{FF2B5EF4-FFF2-40B4-BE49-F238E27FC236}">
                  <a16:creationId xmlns:a16="http://schemas.microsoft.com/office/drawing/2014/main" id="{014C1009-7357-94D2-2AB7-F8A26E60F7C1}"/>
                </a:ext>
              </a:extLst>
            </p:cNvPr>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44;p60">
              <a:extLst>
                <a:ext uri="{FF2B5EF4-FFF2-40B4-BE49-F238E27FC236}">
                  <a16:creationId xmlns:a16="http://schemas.microsoft.com/office/drawing/2014/main" id="{DC93784B-C921-82DE-D2F3-3DCBADB08D62}"/>
                </a:ext>
              </a:extLst>
            </p:cNvPr>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645;p60">
              <a:extLst>
                <a:ext uri="{FF2B5EF4-FFF2-40B4-BE49-F238E27FC236}">
                  <a16:creationId xmlns:a16="http://schemas.microsoft.com/office/drawing/2014/main" id="{0B357E4C-84B7-407F-E9DE-A78B235B8475}"/>
                </a:ext>
              </a:extLst>
            </p:cNvPr>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646;p60">
              <a:extLst>
                <a:ext uri="{FF2B5EF4-FFF2-40B4-BE49-F238E27FC236}">
                  <a16:creationId xmlns:a16="http://schemas.microsoft.com/office/drawing/2014/main" id="{8B17F3E6-2E7C-D51B-BE24-5E74012F029C}"/>
                </a:ext>
              </a:extLst>
            </p:cNvPr>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647;p60">
              <a:extLst>
                <a:ext uri="{FF2B5EF4-FFF2-40B4-BE49-F238E27FC236}">
                  <a16:creationId xmlns:a16="http://schemas.microsoft.com/office/drawing/2014/main" id="{C9F4DC5A-117B-37AE-D97B-A9C06AEF2AA6}"/>
                </a:ext>
              </a:extLst>
            </p:cNvPr>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648;p60">
              <a:extLst>
                <a:ext uri="{FF2B5EF4-FFF2-40B4-BE49-F238E27FC236}">
                  <a16:creationId xmlns:a16="http://schemas.microsoft.com/office/drawing/2014/main" id="{7DD82D0F-471E-B82E-B6E8-EAF025C3387A}"/>
                </a:ext>
              </a:extLst>
            </p:cNvPr>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649;p60">
              <a:extLst>
                <a:ext uri="{FF2B5EF4-FFF2-40B4-BE49-F238E27FC236}">
                  <a16:creationId xmlns:a16="http://schemas.microsoft.com/office/drawing/2014/main" id="{59ABB51B-39CB-B3CF-08B0-A8AE1A79A094}"/>
                </a:ext>
              </a:extLst>
            </p:cNvPr>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50;p60">
              <a:extLst>
                <a:ext uri="{FF2B5EF4-FFF2-40B4-BE49-F238E27FC236}">
                  <a16:creationId xmlns:a16="http://schemas.microsoft.com/office/drawing/2014/main" id="{AAC58D02-FB39-2788-03C3-EFE54C15EF4A}"/>
                </a:ext>
              </a:extLst>
            </p:cNvPr>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51;p60">
              <a:extLst>
                <a:ext uri="{FF2B5EF4-FFF2-40B4-BE49-F238E27FC236}">
                  <a16:creationId xmlns:a16="http://schemas.microsoft.com/office/drawing/2014/main" id="{8DBBCCEF-0444-AFBD-0CED-A02253E0E0B7}"/>
                </a:ext>
              </a:extLst>
            </p:cNvPr>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52;p60">
              <a:extLst>
                <a:ext uri="{FF2B5EF4-FFF2-40B4-BE49-F238E27FC236}">
                  <a16:creationId xmlns:a16="http://schemas.microsoft.com/office/drawing/2014/main" id="{55D30FE8-30B2-2E8F-228D-E514A650B8E4}"/>
                </a:ext>
              </a:extLst>
            </p:cNvPr>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53;p60">
              <a:extLst>
                <a:ext uri="{FF2B5EF4-FFF2-40B4-BE49-F238E27FC236}">
                  <a16:creationId xmlns:a16="http://schemas.microsoft.com/office/drawing/2014/main" id="{B530F58D-E2EB-401F-6CDA-3D53E0051BA1}"/>
                </a:ext>
              </a:extLst>
            </p:cNvPr>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54;p60">
              <a:extLst>
                <a:ext uri="{FF2B5EF4-FFF2-40B4-BE49-F238E27FC236}">
                  <a16:creationId xmlns:a16="http://schemas.microsoft.com/office/drawing/2014/main" id="{7F3E9BEA-0FDC-89DA-ADAB-D616A4484C04}"/>
                </a:ext>
              </a:extLst>
            </p:cNvPr>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55;p60">
              <a:extLst>
                <a:ext uri="{FF2B5EF4-FFF2-40B4-BE49-F238E27FC236}">
                  <a16:creationId xmlns:a16="http://schemas.microsoft.com/office/drawing/2014/main" id="{FD6FBF9A-0D98-6084-A881-A9E914AA83A9}"/>
                </a:ext>
              </a:extLst>
            </p:cNvPr>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56;p60">
              <a:extLst>
                <a:ext uri="{FF2B5EF4-FFF2-40B4-BE49-F238E27FC236}">
                  <a16:creationId xmlns:a16="http://schemas.microsoft.com/office/drawing/2014/main" id="{5677F897-20E9-F5FF-3C8C-B95D5E304E86}"/>
                </a:ext>
              </a:extLst>
            </p:cNvPr>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57;p60">
              <a:extLst>
                <a:ext uri="{FF2B5EF4-FFF2-40B4-BE49-F238E27FC236}">
                  <a16:creationId xmlns:a16="http://schemas.microsoft.com/office/drawing/2014/main" id="{D30958A8-4DC0-78D6-CE3E-3BDAE8730217}"/>
                </a:ext>
              </a:extLst>
            </p:cNvPr>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58;p60">
              <a:extLst>
                <a:ext uri="{FF2B5EF4-FFF2-40B4-BE49-F238E27FC236}">
                  <a16:creationId xmlns:a16="http://schemas.microsoft.com/office/drawing/2014/main" id="{C819ABCF-F69F-D6D2-6DBE-EDC789D54D2D}"/>
                </a:ext>
              </a:extLst>
            </p:cNvPr>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59;p60">
              <a:extLst>
                <a:ext uri="{FF2B5EF4-FFF2-40B4-BE49-F238E27FC236}">
                  <a16:creationId xmlns:a16="http://schemas.microsoft.com/office/drawing/2014/main" id="{3A225A22-8DFA-1741-3C93-2E8391D2D1B2}"/>
                </a:ext>
              </a:extLst>
            </p:cNvPr>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60;p60">
              <a:extLst>
                <a:ext uri="{FF2B5EF4-FFF2-40B4-BE49-F238E27FC236}">
                  <a16:creationId xmlns:a16="http://schemas.microsoft.com/office/drawing/2014/main" id="{CDBDC6D5-60F5-C7E9-F885-1DA1FBB029C8}"/>
                </a:ext>
              </a:extLst>
            </p:cNvPr>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61;p60">
              <a:extLst>
                <a:ext uri="{FF2B5EF4-FFF2-40B4-BE49-F238E27FC236}">
                  <a16:creationId xmlns:a16="http://schemas.microsoft.com/office/drawing/2014/main" id="{A38DBE3E-4716-8A33-6CE3-B396F624E71E}"/>
                </a:ext>
              </a:extLst>
            </p:cNvPr>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62;p60">
              <a:extLst>
                <a:ext uri="{FF2B5EF4-FFF2-40B4-BE49-F238E27FC236}">
                  <a16:creationId xmlns:a16="http://schemas.microsoft.com/office/drawing/2014/main" id="{6DA189BE-0A5A-A777-F35B-B25CBF9C8439}"/>
                </a:ext>
              </a:extLst>
            </p:cNvPr>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63;p60">
              <a:extLst>
                <a:ext uri="{FF2B5EF4-FFF2-40B4-BE49-F238E27FC236}">
                  <a16:creationId xmlns:a16="http://schemas.microsoft.com/office/drawing/2014/main" id="{9B8218E0-37AA-AF53-C5DF-527E4D9AD2BD}"/>
                </a:ext>
              </a:extLst>
            </p:cNvPr>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64;p60">
              <a:extLst>
                <a:ext uri="{FF2B5EF4-FFF2-40B4-BE49-F238E27FC236}">
                  <a16:creationId xmlns:a16="http://schemas.microsoft.com/office/drawing/2014/main" id="{53F07C3A-98F1-49E6-ED2F-4C48B1E5473F}"/>
                </a:ext>
              </a:extLst>
            </p:cNvPr>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65;p60">
              <a:extLst>
                <a:ext uri="{FF2B5EF4-FFF2-40B4-BE49-F238E27FC236}">
                  <a16:creationId xmlns:a16="http://schemas.microsoft.com/office/drawing/2014/main" id="{182B8E42-2796-4065-57CE-331E93AC684D}"/>
                </a:ext>
              </a:extLst>
            </p:cNvPr>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66;p60">
              <a:extLst>
                <a:ext uri="{FF2B5EF4-FFF2-40B4-BE49-F238E27FC236}">
                  <a16:creationId xmlns:a16="http://schemas.microsoft.com/office/drawing/2014/main" id="{0BDC19C3-ED93-99DD-6E93-2ECC8DF5D469}"/>
                </a:ext>
              </a:extLst>
            </p:cNvPr>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67;p60">
              <a:extLst>
                <a:ext uri="{FF2B5EF4-FFF2-40B4-BE49-F238E27FC236}">
                  <a16:creationId xmlns:a16="http://schemas.microsoft.com/office/drawing/2014/main" id="{D7810016-EAD6-6F9F-763F-8DE69936FE0C}"/>
                </a:ext>
              </a:extLst>
            </p:cNvPr>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68;p60">
              <a:extLst>
                <a:ext uri="{FF2B5EF4-FFF2-40B4-BE49-F238E27FC236}">
                  <a16:creationId xmlns:a16="http://schemas.microsoft.com/office/drawing/2014/main" id="{2F9348A6-8D3A-D3D7-EE40-440E8C044461}"/>
                </a:ext>
              </a:extLst>
            </p:cNvPr>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69;p60">
              <a:extLst>
                <a:ext uri="{FF2B5EF4-FFF2-40B4-BE49-F238E27FC236}">
                  <a16:creationId xmlns:a16="http://schemas.microsoft.com/office/drawing/2014/main" id="{790E2640-E440-4432-376C-BE8582CA9FE9}"/>
                </a:ext>
              </a:extLst>
            </p:cNvPr>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70;p60">
              <a:extLst>
                <a:ext uri="{FF2B5EF4-FFF2-40B4-BE49-F238E27FC236}">
                  <a16:creationId xmlns:a16="http://schemas.microsoft.com/office/drawing/2014/main" id="{26DE7D90-5F45-1C28-B7C7-E81831A1998F}"/>
                </a:ext>
              </a:extLst>
            </p:cNvPr>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71;p60">
              <a:extLst>
                <a:ext uri="{FF2B5EF4-FFF2-40B4-BE49-F238E27FC236}">
                  <a16:creationId xmlns:a16="http://schemas.microsoft.com/office/drawing/2014/main" id="{20FC7082-FA9E-386B-33A3-03149D93A8EB}"/>
                </a:ext>
              </a:extLst>
            </p:cNvPr>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72;p60">
              <a:extLst>
                <a:ext uri="{FF2B5EF4-FFF2-40B4-BE49-F238E27FC236}">
                  <a16:creationId xmlns:a16="http://schemas.microsoft.com/office/drawing/2014/main" id="{AA03514B-61F6-B6E3-9E14-3CB789F3BB47}"/>
                </a:ext>
              </a:extLst>
            </p:cNvPr>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2673;p60">
              <a:extLst>
                <a:ext uri="{FF2B5EF4-FFF2-40B4-BE49-F238E27FC236}">
                  <a16:creationId xmlns:a16="http://schemas.microsoft.com/office/drawing/2014/main" id="{10066561-04ED-3DC7-9D99-ED3BA972523F}"/>
                </a:ext>
              </a:extLst>
            </p:cNvPr>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2674;p60">
              <a:extLst>
                <a:ext uri="{FF2B5EF4-FFF2-40B4-BE49-F238E27FC236}">
                  <a16:creationId xmlns:a16="http://schemas.microsoft.com/office/drawing/2014/main" id="{7C462FC9-ABC2-F83C-ADC9-1DF11884A88E}"/>
                </a:ext>
              </a:extLst>
            </p:cNvPr>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2675;p60">
              <a:extLst>
                <a:ext uri="{FF2B5EF4-FFF2-40B4-BE49-F238E27FC236}">
                  <a16:creationId xmlns:a16="http://schemas.microsoft.com/office/drawing/2014/main" id="{2CEA80AA-D9B7-CE13-9681-CBD21394761E}"/>
                </a:ext>
              </a:extLst>
            </p:cNvPr>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2676;p60">
              <a:extLst>
                <a:ext uri="{FF2B5EF4-FFF2-40B4-BE49-F238E27FC236}">
                  <a16:creationId xmlns:a16="http://schemas.microsoft.com/office/drawing/2014/main" id="{8E3303CE-BC8A-6539-AAB0-5E59B3660D5D}"/>
                </a:ext>
              </a:extLst>
            </p:cNvPr>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2677;p60">
              <a:extLst>
                <a:ext uri="{FF2B5EF4-FFF2-40B4-BE49-F238E27FC236}">
                  <a16:creationId xmlns:a16="http://schemas.microsoft.com/office/drawing/2014/main" id="{AB9C53E0-6168-4D1F-D313-2792BC855496}"/>
                </a:ext>
              </a:extLst>
            </p:cNvPr>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2678;p60">
              <a:extLst>
                <a:ext uri="{FF2B5EF4-FFF2-40B4-BE49-F238E27FC236}">
                  <a16:creationId xmlns:a16="http://schemas.microsoft.com/office/drawing/2014/main" id="{646192B7-94B1-0F0F-9CC8-D9C31484A74A}"/>
                </a:ext>
              </a:extLst>
            </p:cNvPr>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2679;p60">
              <a:extLst>
                <a:ext uri="{FF2B5EF4-FFF2-40B4-BE49-F238E27FC236}">
                  <a16:creationId xmlns:a16="http://schemas.microsoft.com/office/drawing/2014/main" id="{34CA8AFC-C4E3-25A0-1B84-34C9A973DC57}"/>
                </a:ext>
              </a:extLst>
            </p:cNvPr>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8" name="图片 3">
            <a:extLst>
              <a:ext uri="{FF2B5EF4-FFF2-40B4-BE49-F238E27FC236}">
                <a16:creationId xmlns:a16="http://schemas.microsoft.com/office/drawing/2014/main" id="{8601117B-02FA-2BD7-20B9-46B319BEBDEC}"/>
              </a:ext>
            </a:extLst>
          </p:cNvPr>
          <p:cNvPicPr>
            <a:picLocks noChangeAspect="1"/>
          </p:cNvPicPr>
          <p:nvPr/>
        </p:nvPicPr>
        <p:blipFill rotWithShape="1">
          <a:blip r:embed="rId7"/>
          <a:srcRect l="92320" t="40174" r="-553" b="40759"/>
          <a:stretch/>
        </p:blipFill>
        <p:spPr>
          <a:xfrm>
            <a:off x="8279204" y="3712254"/>
            <a:ext cx="475488" cy="748612"/>
          </a:xfrm>
          <a:prstGeom prst="rect">
            <a:avLst/>
          </a:prstGeom>
        </p:spPr>
      </p:pic>
    </p:spTree>
    <p:extLst>
      <p:ext uri="{BB962C8B-B14F-4D97-AF65-F5344CB8AC3E}">
        <p14:creationId xmlns:p14="http://schemas.microsoft.com/office/powerpoint/2010/main" val="1787644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2"/>
          <p:cNvSpPr txBox="1">
            <a:spLocks noGrp="1"/>
          </p:cNvSpPr>
          <p:nvPr>
            <p:ph type="ctrTitle"/>
          </p:nvPr>
        </p:nvSpPr>
        <p:spPr>
          <a:xfrm>
            <a:off x="699900" y="1208125"/>
            <a:ext cx="5290164" cy="2329275"/>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sz="6600"/>
              <a:t>Limitation &amp; Conclusion</a:t>
            </a:r>
            <a:endParaRPr sz="6600"/>
          </a:p>
        </p:txBody>
      </p:sp>
      <p:grpSp>
        <p:nvGrpSpPr>
          <p:cNvPr id="1196" name="Google Shape;1196;p42"/>
          <p:cNvGrpSpPr/>
          <p:nvPr/>
        </p:nvGrpSpPr>
        <p:grpSpPr>
          <a:xfrm>
            <a:off x="699900" y="421100"/>
            <a:ext cx="1389637" cy="355999"/>
            <a:chOff x="699900" y="446700"/>
            <a:chExt cx="1389637" cy="355999"/>
          </a:xfrm>
        </p:grpSpPr>
        <p:sp>
          <p:nvSpPr>
            <p:cNvPr id="1197" name="Google Shape;1197;p42"/>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2"/>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2"/>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2"/>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2"/>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2"/>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2"/>
            <p:cNvSpPr/>
            <p:nvPr/>
          </p:nvSpPr>
          <p:spPr>
            <a:xfrm>
              <a:off x="733762" y="446700"/>
              <a:ext cx="356005" cy="355995"/>
            </a:xfrm>
            <a:custGeom>
              <a:avLst/>
              <a:gdLst/>
              <a:ahLst/>
              <a:cxnLst/>
              <a:rect l="l" t="t" r="r" b="b"/>
              <a:pathLst>
                <a:path w="36106" h="36105" extrusionOk="0">
                  <a:moveTo>
                    <a:pt x="18053" y="0"/>
                  </a:moveTo>
                  <a:cubicBezTo>
                    <a:pt x="8066" y="0"/>
                    <a:pt x="1" y="8097"/>
                    <a:pt x="1" y="18052"/>
                  </a:cubicBezTo>
                  <a:cubicBezTo>
                    <a:pt x="1" y="21266"/>
                    <a:pt x="852" y="24290"/>
                    <a:pt x="2332" y="26905"/>
                  </a:cubicBezTo>
                  <a:cubicBezTo>
                    <a:pt x="5388" y="32387"/>
                    <a:pt x="11280" y="36105"/>
                    <a:pt x="18053" y="36105"/>
                  </a:cubicBezTo>
                  <a:cubicBezTo>
                    <a:pt x="28009" y="36105"/>
                    <a:pt x="36106" y="28008"/>
                    <a:pt x="36106" y="18052"/>
                  </a:cubicBezTo>
                  <a:cubicBezTo>
                    <a:pt x="36106" y="11310"/>
                    <a:pt x="32388" y="5419"/>
                    <a:pt x="26906" y="2331"/>
                  </a:cubicBezTo>
                  <a:cubicBezTo>
                    <a:pt x="24291" y="851"/>
                    <a:pt x="21267" y="0"/>
                    <a:pt x="18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2"/>
            <p:cNvSpPr/>
            <p:nvPr/>
          </p:nvSpPr>
          <p:spPr>
            <a:xfrm>
              <a:off x="733762" y="446700"/>
              <a:ext cx="288287" cy="288277"/>
            </a:xfrm>
            <a:custGeom>
              <a:avLst/>
              <a:gdLst/>
              <a:ahLst/>
              <a:cxnLst/>
              <a:rect l="l" t="t" r="r" b="b"/>
              <a:pathLst>
                <a:path w="29238" h="29237" extrusionOk="0">
                  <a:moveTo>
                    <a:pt x="18053" y="0"/>
                  </a:moveTo>
                  <a:cubicBezTo>
                    <a:pt x="8066" y="0"/>
                    <a:pt x="1" y="8097"/>
                    <a:pt x="1" y="18052"/>
                  </a:cubicBezTo>
                  <a:cubicBezTo>
                    <a:pt x="1" y="21266"/>
                    <a:pt x="852" y="24290"/>
                    <a:pt x="2332" y="26905"/>
                  </a:cubicBezTo>
                  <a:cubicBezTo>
                    <a:pt x="4947" y="28386"/>
                    <a:pt x="7972" y="29237"/>
                    <a:pt x="11185" y="29237"/>
                  </a:cubicBezTo>
                  <a:cubicBezTo>
                    <a:pt x="21141" y="29237"/>
                    <a:pt x="29238" y="21140"/>
                    <a:pt x="29238" y="11184"/>
                  </a:cubicBezTo>
                  <a:cubicBezTo>
                    <a:pt x="29238" y="7971"/>
                    <a:pt x="28387" y="4946"/>
                    <a:pt x="26906" y="2331"/>
                  </a:cubicBezTo>
                  <a:cubicBezTo>
                    <a:pt x="24291" y="851"/>
                    <a:pt x="21267" y="0"/>
                    <a:pt x="18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2"/>
            <p:cNvSpPr/>
            <p:nvPr/>
          </p:nvSpPr>
          <p:spPr>
            <a:xfrm>
              <a:off x="699900" y="494229"/>
              <a:ext cx="416269" cy="308470"/>
            </a:xfrm>
            <a:custGeom>
              <a:avLst/>
              <a:gdLst/>
              <a:ahLst/>
              <a:cxnLst/>
              <a:rect l="l" t="t" r="r" b="b"/>
              <a:pathLst>
                <a:path w="42218" h="31285" extrusionOk="0">
                  <a:moveTo>
                    <a:pt x="42218" y="0"/>
                  </a:moveTo>
                  <a:cubicBezTo>
                    <a:pt x="6901" y="0"/>
                    <a:pt x="1" y="23913"/>
                    <a:pt x="1" y="23913"/>
                  </a:cubicBezTo>
                  <a:lnTo>
                    <a:pt x="6932" y="24259"/>
                  </a:lnTo>
                  <a:lnTo>
                    <a:pt x="11910" y="31285"/>
                  </a:lnTo>
                  <a:cubicBezTo>
                    <a:pt x="11910" y="31285"/>
                    <a:pt x="15627" y="9798"/>
                    <a:pt x="4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2"/>
            <p:cNvSpPr/>
            <p:nvPr/>
          </p:nvSpPr>
          <p:spPr>
            <a:xfrm>
              <a:off x="768255" y="494229"/>
              <a:ext cx="347920" cy="308470"/>
            </a:xfrm>
            <a:custGeom>
              <a:avLst/>
              <a:gdLst/>
              <a:ahLst/>
              <a:cxnLst/>
              <a:rect l="l" t="t" r="r" b="b"/>
              <a:pathLst>
                <a:path w="35286" h="31285" extrusionOk="0">
                  <a:moveTo>
                    <a:pt x="35286" y="0"/>
                  </a:moveTo>
                  <a:lnTo>
                    <a:pt x="35286" y="0"/>
                  </a:lnTo>
                  <a:cubicBezTo>
                    <a:pt x="6931" y="7404"/>
                    <a:pt x="0" y="24259"/>
                    <a:pt x="0" y="24259"/>
                  </a:cubicBezTo>
                  <a:lnTo>
                    <a:pt x="4978" y="31285"/>
                  </a:lnTo>
                  <a:cubicBezTo>
                    <a:pt x="4978" y="31285"/>
                    <a:pt x="8695" y="9798"/>
                    <a:pt x="35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2"/>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 name="Google Shape;1208;p42"/>
          <p:cNvSpPr txBox="1">
            <a:spLocks noGrp="1"/>
          </p:cNvSpPr>
          <p:nvPr>
            <p:ph type="ctrTitle"/>
          </p:nvPr>
        </p:nvSpPr>
        <p:spPr>
          <a:xfrm>
            <a:off x="6585550" y="397750"/>
            <a:ext cx="2176800" cy="4383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sz="2400">
                <a:solidFill>
                  <a:schemeClr val="lt1"/>
                </a:solidFill>
              </a:rPr>
              <a:t>BOARDING PASS</a:t>
            </a:r>
            <a:endParaRPr sz="2400">
              <a:solidFill>
                <a:schemeClr val="lt1"/>
              </a:solidFill>
            </a:endParaRPr>
          </a:p>
        </p:txBody>
      </p:sp>
      <p:grpSp>
        <p:nvGrpSpPr>
          <p:cNvPr id="1209" name="Google Shape;1209;p42"/>
          <p:cNvGrpSpPr/>
          <p:nvPr/>
        </p:nvGrpSpPr>
        <p:grpSpPr>
          <a:xfrm>
            <a:off x="2266950" y="561950"/>
            <a:ext cx="3458350" cy="62400"/>
            <a:chOff x="2266950" y="561950"/>
            <a:chExt cx="3458350" cy="62400"/>
          </a:xfrm>
        </p:grpSpPr>
        <p:sp>
          <p:nvSpPr>
            <p:cNvPr id="1210" name="Google Shape;1210;p42"/>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2"/>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2"/>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2"/>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2"/>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2"/>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2"/>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2"/>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2"/>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2"/>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2"/>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2"/>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2"/>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2"/>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2"/>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2"/>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2"/>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2"/>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2"/>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2"/>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2"/>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2"/>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2"/>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4" name="Google Shape;1234;p42"/>
          <p:cNvSpPr/>
          <p:nvPr/>
        </p:nvSpPr>
        <p:spPr>
          <a:xfrm>
            <a:off x="5846050"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42"/>
          <p:cNvGrpSpPr/>
          <p:nvPr/>
        </p:nvGrpSpPr>
        <p:grpSpPr>
          <a:xfrm>
            <a:off x="6736087" y="3753190"/>
            <a:ext cx="1875726" cy="943599"/>
            <a:chOff x="6762967" y="-1341310"/>
            <a:chExt cx="1875726" cy="943599"/>
          </a:xfrm>
        </p:grpSpPr>
        <p:sp>
          <p:nvSpPr>
            <p:cNvPr id="1236" name="Google Shape;1236;p42"/>
            <p:cNvSpPr/>
            <p:nvPr/>
          </p:nvSpPr>
          <p:spPr>
            <a:xfrm>
              <a:off x="8596791"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2"/>
            <p:cNvSpPr/>
            <p:nvPr/>
          </p:nvSpPr>
          <p:spPr>
            <a:xfrm>
              <a:off x="8387518" y="-1341310"/>
              <a:ext cx="99021" cy="943599"/>
            </a:xfrm>
            <a:custGeom>
              <a:avLst/>
              <a:gdLst/>
              <a:ahLst/>
              <a:cxnLst/>
              <a:rect l="l" t="t" r="r" b="b"/>
              <a:pathLst>
                <a:path w="820" h="7814" extrusionOk="0">
                  <a:moveTo>
                    <a:pt x="0" y="0"/>
                  </a:moveTo>
                  <a:lnTo>
                    <a:pt x="0" y="7814"/>
                  </a:lnTo>
                  <a:lnTo>
                    <a:pt x="820" y="7814"/>
                  </a:lnTo>
                  <a:lnTo>
                    <a:pt x="8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2"/>
            <p:cNvSpPr/>
            <p:nvPr/>
          </p:nvSpPr>
          <p:spPr>
            <a:xfrm>
              <a:off x="7314708" y="-1341310"/>
              <a:ext cx="99021" cy="943599"/>
            </a:xfrm>
            <a:custGeom>
              <a:avLst/>
              <a:gdLst/>
              <a:ahLst/>
              <a:cxnLst/>
              <a:rect l="l" t="t" r="r" b="b"/>
              <a:pathLst>
                <a:path w="820" h="7814" extrusionOk="0">
                  <a:moveTo>
                    <a:pt x="0" y="0"/>
                  </a:moveTo>
                  <a:lnTo>
                    <a:pt x="0" y="7814"/>
                  </a:lnTo>
                  <a:lnTo>
                    <a:pt x="819" y="7814"/>
                  </a:lnTo>
                  <a:lnTo>
                    <a:pt x="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2"/>
            <p:cNvSpPr/>
            <p:nvPr/>
          </p:nvSpPr>
          <p:spPr>
            <a:xfrm>
              <a:off x="7695095" y="-1341310"/>
              <a:ext cx="186570" cy="943599"/>
            </a:xfrm>
            <a:custGeom>
              <a:avLst/>
              <a:gdLst/>
              <a:ahLst/>
              <a:cxnLst/>
              <a:rect l="l" t="t" r="r" b="b"/>
              <a:pathLst>
                <a:path w="1545" h="7814" extrusionOk="0">
                  <a:moveTo>
                    <a:pt x="1" y="0"/>
                  </a:moveTo>
                  <a:lnTo>
                    <a:pt x="1" y="7814"/>
                  </a:lnTo>
                  <a:lnTo>
                    <a:pt x="1544" y="7814"/>
                  </a:lnTo>
                  <a:lnTo>
                    <a:pt x="1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2"/>
            <p:cNvSpPr/>
            <p:nvPr/>
          </p:nvSpPr>
          <p:spPr>
            <a:xfrm>
              <a:off x="8265795"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2"/>
            <p:cNvSpPr/>
            <p:nvPr/>
          </p:nvSpPr>
          <p:spPr>
            <a:xfrm>
              <a:off x="8170638"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2"/>
            <p:cNvSpPr/>
            <p:nvPr/>
          </p:nvSpPr>
          <p:spPr>
            <a:xfrm>
              <a:off x="8075481" y="-1341310"/>
              <a:ext cx="42024" cy="943599"/>
            </a:xfrm>
            <a:custGeom>
              <a:avLst/>
              <a:gdLst/>
              <a:ahLst/>
              <a:cxnLst/>
              <a:rect l="l" t="t" r="r" b="b"/>
              <a:pathLst>
                <a:path w="348" h="7814" extrusionOk="0">
                  <a:moveTo>
                    <a:pt x="1" y="0"/>
                  </a:moveTo>
                  <a:lnTo>
                    <a:pt x="1" y="7814"/>
                  </a:lnTo>
                  <a:lnTo>
                    <a:pt x="348" y="7814"/>
                  </a:ln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2"/>
            <p:cNvSpPr/>
            <p:nvPr/>
          </p:nvSpPr>
          <p:spPr>
            <a:xfrm>
              <a:off x="7980445" y="-1341310"/>
              <a:ext cx="38159" cy="943599"/>
            </a:xfrm>
            <a:custGeom>
              <a:avLst/>
              <a:gdLst/>
              <a:ahLst/>
              <a:cxnLst/>
              <a:rect l="l" t="t" r="r" b="b"/>
              <a:pathLst>
                <a:path w="316" h="7814" extrusionOk="0">
                  <a:moveTo>
                    <a:pt x="0" y="0"/>
                  </a:moveTo>
                  <a:lnTo>
                    <a:pt x="0" y="7814"/>
                  </a:lnTo>
                  <a:lnTo>
                    <a:pt x="315" y="7814"/>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2"/>
            <p:cNvSpPr/>
            <p:nvPr/>
          </p:nvSpPr>
          <p:spPr>
            <a:xfrm>
              <a:off x="7170041" y="-1341310"/>
              <a:ext cx="99021" cy="943599"/>
            </a:xfrm>
            <a:custGeom>
              <a:avLst/>
              <a:gdLst/>
              <a:ahLst/>
              <a:cxnLst/>
              <a:rect l="l" t="t" r="r" b="b"/>
              <a:pathLst>
                <a:path w="820" h="7814" extrusionOk="0">
                  <a:moveTo>
                    <a:pt x="1" y="0"/>
                  </a:moveTo>
                  <a:lnTo>
                    <a:pt x="1" y="7814"/>
                  </a:lnTo>
                  <a:lnTo>
                    <a:pt x="820" y="7814"/>
                  </a:lnTo>
                  <a:lnTo>
                    <a:pt x="8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2"/>
            <p:cNvSpPr/>
            <p:nvPr/>
          </p:nvSpPr>
          <p:spPr>
            <a:xfrm>
              <a:off x="7048317"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2"/>
            <p:cNvSpPr/>
            <p:nvPr/>
          </p:nvSpPr>
          <p:spPr>
            <a:xfrm>
              <a:off x="6953281"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2"/>
            <p:cNvSpPr/>
            <p:nvPr/>
          </p:nvSpPr>
          <p:spPr>
            <a:xfrm>
              <a:off x="6858124"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2"/>
            <p:cNvSpPr/>
            <p:nvPr/>
          </p:nvSpPr>
          <p:spPr>
            <a:xfrm>
              <a:off x="6762967"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2"/>
            <p:cNvSpPr/>
            <p:nvPr/>
          </p:nvSpPr>
          <p:spPr>
            <a:xfrm>
              <a:off x="7611410" y="-1341310"/>
              <a:ext cx="38159" cy="943599"/>
            </a:xfrm>
            <a:custGeom>
              <a:avLst/>
              <a:gdLst/>
              <a:ahLst/>
              <a:cxnLst/>
              <a:rect l="l" t="t" r="r" b="b"/>
              <a:pathLst>
                <a:path w="316" h="7814" extrusionOk="0">
                  <a:moveTo>
                    <a:pt x="0" y="0"/>
                  </a:moveTo>
                  <a:lnTo>
                    <a:pt x="0" y="7814"/>
                  </a:lnTo>
                  <a:lnTo>
                    <a:pt x="315" y="7814"/>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2"/>
            <p:cNvSpPr/>
            <p:nvPr/>
          </p:nvSpPr>
          <p:spPr>
            <a:xfrm>
              <a:off x="7512509"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42"/>
          <p:cNvSpPr txBox="1">
            <a:spLocks noGrp="1"/>
          </p:cNvSpPr>
          <p:nvPr>
            <p:ph type="ctrTitle"/>
          </p:nvPr>
        </p:nvSpPr>
        <p:spPr>
          <a:xfrm>
            <a:off x="6736075" y="988975"/>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400">
                <a:solidFill>
                  <a:schemeClr val="lt1"/>
                </a:solidFill>
              </a:rPr>
              <a:t>FLIGHT</a:t>
            </a:r>
            <a:endParaRPr sz="2400">
              <a:solidFill>
                <a:schemeClr val="lt1"/>
              </a:solidFill>
            </a:endParaRPr>
          </a:p>
        </p:txBody>
      </p:sp>
      <p:sp>
        <p:nvSpPr>
          <p:cNvPr id="1252" name="Google Shape;1252;p42"/>
          <p:cNvSpPr txBox="1">
            <a:spLocks noGrp="1"/>
          </p:cNvSpPr>
          <p:nvPr>
            <p:ph type="ctrTitle"/>
          </p:nvPr>
        </p:nvSpPr>
        <p:spPr>
          <a:xfrm>
            <a:off x="6736075" y="1884325"/>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400">
                <a:solidFill>
                  <a:schemeClr val="lt1"/>
                </a:solidFill>
              </a:rPr>
              <a:t>GATE</a:t>
            </a:r>
            <a:endParaRPr sz="2400">
              <a:solidFill>
                <a:schemeClr val="lt1"/>
              </a:solidFill>
            </a:endParaRPr>
          </a:p>
        </p:txBody>
      </p:sp>
      <p:sp>
        <p:nvSpPr>
          <p:cNvPr id="1253" name="Google Shape;1253;p42"/>
          <p:cNvSpPr txBox="1">
            <a:spLocks noGrp="1"/>
          </p:cNvSpPr>
          <p:nvPr>
            <p:ph type="ctrTitle"/>
          </p:nvPr>
        </p:nvSpPr>
        <p:spPr>
          <a:xfrm>
            <a:off x="6736075" y="2779675"/>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400">
                <a:solidFill>
                  <a:schemeClr val="lt1"/>
                </a:solidFill>
              </a:rPr>
              <a:t>SEAT</a:t>
            </a:r>
            <a:endParaRPr sz="2400">
              <a:solidFill>
                <a:schemeClr val="lt1"/>
              </a:solidFill>
            </a:endParaRPr>
          </a:p>
        </p:txBody>
      </p:sp>
      <p:sp>
        <p:nvSpPr>
          <p:cNvPr id="1254" name="Google Shape;1254;p42"/>
          <p:cNvSpPr txBox="1">
            <a:spLocks noGrp="1"/>
          </p:cNvSpPr>
          <p:nvPr>
            <p:ph type="ctrTitle"/>
          </p:nvPr>
        </p:nvSpPr>
        <p:spPr>
          <a:xfrm>
            <a:off x="6736075" y="1351075"/>
            <a:ext cx="1875600"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a:solidFill>
                  <a:schemeClr val="lt1"/>
                </a:solidFill>
                <a:latin typeface="Cutive Mono"/>
                <a:ea typeface="Cutive Mono"/>
                <a:cs typeface="Cutive Mono"/>
                <a:sym typeface="Cutive Mono"/>
              </a:rPr>
              <a:t>B345</a:t>
            </a:r>
            <a:endParaRPr sz="2400">
              <a:solidFill>
                <a:schemeClr val="lt1"/>
              </a:solidFill>
              <a:latin typeface="Cutive Mono"/>
              <a:ea typeface="Cutive Mono"/>
              <a:cs typeface="Cutive Mono"/>
              <a:sym typeface="Cutive Mono"/>
            </a:endParaRPr>
          </a:p>
        </p:txBody>
      </p:sp>
      <p:sp>
        <p:nvSpPr>
          <p:cNvPr id="1255" name="Google Shape;1255;p42"/>
          <p:cNvSpPr txBox="1">
            <a:spLocks noGrp="1"/>
          </p:cNvSpPr>
          <p:nvPr>
            <p:ph type="ctrTitle"/>
          </p:nvPr>
        </p:nvSpPr>
        <p:spPr>
          <a:xfrm>
            <a:off x="6736075" y="2227675"/>
            <a:ext cx="1875600"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a:solidFill>
                  <a:schemeClr val="lt1"/>
                </a:solidFill>
                <a:latin typeface="Cutive Mono"/>
                <a:ea typeface="Cutive Mono"/>
                <a:cs typeface="Cutive Mono"/>
                <a:sym typeface="Cutive Mono"/>
              </a:rPr>
              <a:t>D8</a:t>
            </a:r>
            <a:endParaRPr sz="2400">
              <a:solidFill>
                <a:schemeClr val="lt1"/>
              </a:solidFill>
              <a:latin typeface="Cutive Mono"/>
              <a:ea typeface="Cutive Mono"/>
              <a:cs typeface="Cutive Mono"/>
              <a:sym typeface="Cutive Mono"/>
            </a:endParaRPr>
          </a:p>
        </p:txBody>
      </p:sp>
      <p:sp>
        <p:nvSpPr>
          <p:cNvPr id="1256" name="Google Shape;1256;p42"/>
          <p:cNvSpPr txBox="1">
            <a:spLocks noGrp="1"/>
          </p:cNvSpPr>
          <p:nvPr>
            <p:ph type="ctrTitle"/>
          </p:nvPr>
        </p:nvSpPr>
        <p:spPr>
          <a:xfrm>
            <a:off x="6736075" y="3104275"/>
            <a:ext cx="1875600"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a:solidFill>
                  <a:schemeClr val="lt1"/>
                </a:solidFill>
                <a:latin typeface="Cutive Mono"/>
                <a:ea typeface="Cutive Mono"/>
                <a:cs typeface="Cutive Mono"/>
                <a:sym typeface="Cutive Mono"/>
              </a:rPr>
              <a:t>29E</a:t>
            </a:r>
            <a:endParaRPr sz="2400">
              <a:solidFill>
                <a:schemeClr val="lt1"/>
              </a:solidFill>
              <a:latin typeface="Cutive Mono"/>
              <a:ea typeface="Cutive Mono"/>
              <a:cs typeface="Cutive Mono"/>
              <a:sym typeface="Cutive Mono"/>
            </a:endParaRPr>
          </a:p>
        </p:txBody>
      </p:sp>
    </p:spTree>
    <p:extLst>
      <p:ext uri="{BB962C8B-B14F-4D97-AF65-F5344CB8AC3E}">
        <p14:creationId xmlns:p14="http://schemas.microsoft.com/office/powerpoint/2010/main" val="1919515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30"/>
        <p:cNvGrpSpPr/>
        <p:nvPr/>
      </p:nvGrpSpPr>
      <p:grpSpPr>
        <a:xfrm>
          <a:off x="0" y="0"/>
          <a:ext cx="0" cy="0"/>
          <a:chOff x="0" y="0"/>
          <a:chExt cx="0" cy="0"/>
        </a:xfrm>
      </p:grpSpPr>
      <p:sp>
        <p:nvSpPr>
          <p:cNvPr id="2631" name="Google Shape;2631;p60"/>
          <p:cNvSpPr txBox="1">
            <a:spLocks noGrp="1"/>
          </p:cNvSpPr>
          <p:nvPr>
            <p:ph type="ctrTitle"/>
          </p:nvPr>
        </p:nvSpPr>
        <p:spPr>
          <a:xfrm>
            <a:off x="654406" y="1088830"/>
            <a:ext cx="7739100" cy="687298"/>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sz="4000"/>
              <a:t>Limitations of the Project</a:t>
            </a:r>
            <a:endParaRPr sz="4000"/>
          </a:p>
        </p:txBody>
      </p:sp>
      <p:grpSp>
        <p:nvGrpSpPr>
          <p:cNvPr id="2632" name="Google Shape;2632;p60"/>
          <p:cNvGrpSpPr/>
          <p:nvPr/>
        </p:nvGrpSpPr>
        <p:grpSpPr>
          <a:xfrm>
            <a:off x="1192931" y="465829"/>
            <a:ext cx="896605" cy="214346"/>
            <a:chOff x="1192931" y="491429"/>
            <a:chExt cx="896605" cy="214346"/>
          </a:xfrm>
        </p:grpSpPr>
        <p:sp>
          <p:nvSpPr>
            <p:cNvPr id="2633" name="Google Shape;2633;p60"/>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0"/>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0"/>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0"/>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0"/>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0"/>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0"/>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0" name="Google Shape;2640;p60"/>
          <p:cNvGrpSpPr/>
          <p:nvPr/>
        </p:nvGrpSpPr>
        <p:grpSpPr>
          <a:xfrm>
            <a:off x="2266950" y="561950"/>
            <a:ext cx="5682325" cy="62400"/>
            <a:chOff x="2266950" y="561950"/>
            <a:chExt cx="5682325" cy="62400"/>
          </a:xfrm>
        </p:grpSpPr>
        <p:sp>
          <p:nvSpPr>
            <p:cNvPr id="2641" name="Google Shape;2641;p60"/>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0"/>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0"/>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0"/>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0"/>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0"/>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0"/>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0"/>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0"/>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0"/>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0"/>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0"/>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0"/>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0"/>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0"/>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0"/>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0"/>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0"/>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0"/>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0"/>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0"/>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0"/>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0"/>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0"/>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0"/>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0"/>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0"/>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0"/>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0"/>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0"/>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0"/>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0"/>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0"/>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0"/>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0"/>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0"/>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0"/>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0"/>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0"/>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60"/>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1" name="Google Shape;2681;p60"/>
          <p:cNvGrpSpPr/>
          <p:nvPr/>
        </p:nvGrpSpPr>
        <p:grpSpPr>
          <a:xfrm>
            <a:off x="624714" y="381177"/>
            <a:ext cx="470629" cy="435824"/>
            <a:chOff x="431275" y="-2657275"/>
            <a:chExt cx="1086150" cy="1005825"/>
          </a:xfrm>
        </p:grpSpPr>
        <p:sp>
          <p:nvSpPr>
            <p:cNvPr id="2682" name="Google Shape;2682;p60"/>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3" name="Google Shape;2683;p60"/>
            <p:cNvGrpSpPr/>
            <p:nvPr/>
          </p:nvGrpSpPr>
          <p:grpSpPr>
            <a:xfrm>
              <a:off x="431275" y="-2657275"/>
              <a:ext cx="1086150" cy="1005825"/>
              <a:chOff x="431275" y="-2657275"/>
              <a:chExt cx="1086150" cy="1005825"/>
            </a:xfrm>
          </p:grpSpPr>
          <p:sp>
            <p:nvSpPr>
              <p:cNvPr id="2684" name="Google Shape;2684;p60"/>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0"/>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0"/>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0"/>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0"/>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0"/>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90" name="Google Shape;2690;p60"/>
          <p:cNvSpPr txBox="1"/>
          <p:nvPr/>
        </p:nvSpPr>
        <p:spPr>
          <a:xfrm>
            <a:off x="701324" y="2651925"/>
            <a:ext cx="2444535"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Barlow Semi Condensed"/>
                <a:ea typeface="Barlow Semi Condensed"/>
                <a:cs typeface="Barlow Semi Condensed"/>
                <a:sym typeface="Barlow Semi Condensed"/>
              </a:rPr>
              <a:t>Low Data Dimension</a:t>
            </a:r>
            <a:endParaRPr sz="2000" b="1">
              <a:solidFill>
                <a:schemeClr val="dk1"/>
              </a:solidFill>
              <a:latin typeface="Barlow Semi Condensed"/>
              <a:ea typeface="Barlow Semi Condensed"/>
              <a:cs typeface="Barlow Semi Condensed"/>
              <a:sym typeface="Barlow Semi Condensed"/>
            </a:endParaRPr>
          </a:p>
        </p:txBody>
      </p:sp>
      <p:sp>
        <p:nvSpPr>
          <p:cNvPr id="2691" name="Google Shape;2691;p60"/>
          <p:cNvSpPr txBox="1"/>
          <p:nvPr/>
        </p:nvSpPr>
        <p:spPr>
          <a:xfrm>
            <a:off x="701325" y="1856124"/>
            <a:ext cx="2008576" cy="818700"/>
          </a:xfrm>
          <a:prstGeom prst="rect">
            <a:avLst/>
          </a:prstGeom>
          <a:solidFill>
            <a:schemeClr val="dk2"/>
          </a:solidFill>
          <a:ln>
            <a:noFill/>
          </a:ln>
        </p:spPr>
        <p:txBody>
          <a:bodyPr spcFirstLastPara="1" wrap="square" lIns="91425" tIns="91425" rIns="91425" bIns="91425" anchor="b" anchorCtr="0">
            <a:noAutofit/>
          </a:bodyPr>
          <a:lstStyle/>
          <a:p>
            <a:pPr marL="0" lvl="0" indent="0" algn="l" rtl="0">
              <a:lnSpc>
                <a:spcPct val="85000"/>
              </a:lnSpc>
              <a:spcBef>
                <a:spcPts val="0"/>
              </a:spcBef>
              <a:spcAft>
                <a:spcPts val="0"/>
              </a:spcAft>
              <a:buNone/>
            </a:pPr>
            <a:r>
              <a:rPr lang="en-SG" sz="1300" b="1">
                <a:solidFill>
                  <a:schemeClr val="dk1"/>
                </a:solidFill>
                <a:latin typeface="Cutive Mono"/>
                <a:ea typeface="Cutive Mono"/>
                <a:cs typeface="Cutive Mono"/>
                <a:sym typeface="Cutive Mono"/>
              </a:rPr>
              <a:t>The limited no of variables cannot explain the flight delay fully.</a:t>
            </a:r>
          </a:p>
        </p:txBody>
      </p:sp>
      <p:sp>
        <p:nvSpPr>
          <p:cNvPr id="2692" name="Google Shape;2692;p60"/>
          <p:cNvSpPr txBox="1"/>
          <p:nvPr/>
        </p:nvSpPr>
        <p:spPr>
          <a:xfrm>
            <a:off x="6336368" y="2780310"/>
            <a:ext cx="2341235" cy="607875"/>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000" b="1">
                <a:solidFill>
                  <a:schemeClr val="dk1"/>
                </a:solidFill>
                <a:latin typeface="Barlow Semi Condensed"/>
                <a:ea typeface="Barlow Semi Condensed"/>
                <a:cs typeface="Barlow Semi Condensed"/>
                <a:sym typeface="Barlow Semi Condensed"/>
              </a:rPr>
              <a:t>Ignorance of Interaction effect </a:t>
            </a:r>
            <a:endParaRPr sz="2000" b="1">
              <a:solidFill>
                <a:schemeClr val="dk1"/>
              </a:solidFill>
              <a:latin typeface="Barlow Semi Condensed"/>
              <a:ea typeface="Barlow Semi Condensed"/>
              <a:cs typeface="Barlow Semi Condensed"/>
              <a:sym typeface="Barlow Semi Condensed"/>
            </a:endParaRPr>
          </a:p>
        </p:txBody>
      </p:sp>
      <p:sp>
        <p:nvSpPr>
          <p:cNvPr id="2693" name="Google Shape;2693;p60"/>
          <p:cNvSpPr txBox="1"/>
          <p:nvPr/>
        </p:nvSpPr>
        <p:spPr>
          <a:xfrm>
            <a:off x="6255724" y="1413259"/>
            <a:ext cx="2362397" cy="1243258"/>
          </a:xfrm>
          <a:prstGeom prst="rect">
            <a:avLst/>
          </a:prstGeom>
          <a:solidFill>
            <a:schemeClr val="dk2"/>
          </a:solidFill>
          <a:ln>
            <a:noFill/>
          </a:ln>
        </p:spPr>
        <p:txBody>
          <a:bodyPr spcFirstLastPara="1" wrap="square" lIns="91425" tIns="91425" rIns="91425" bIns="91425" anchor="b" anchorCtr="0">
            <a:noAutofit/>
          </a:bodyPr>
          <a:lstStyle/>
          <a:p>
            <a:pPr marL="0" lvl="0" indent="0" algn="l" rtl="0">
              <a:lnSpc>
                <a:spcPct val="85000"/>
              </a:lnSpc>
              <a:spcBef>
                <a:spcPts val="0"/>
              </a:spcBef>
              <a:spcAft>
                <a:spcPts val="0"/>
              </a:spcAft>
              <a:buNone/>
            </a:pPr>
            <a:r>
              <a:rPr lang="en-US" sz="1300" b="1">
                <a:solidFill>
                  <a:schemeClr val="dk1"/>
                </a:solidFill>
                <a:latin typeface="Cutive Mono"/>
                <a:ea typeface="Cutive Mono"/>
                <a:cs typeface="Cutive Mono"/>
                <a:sym typeface="Cutive Mono"/>
              </a:rPr>
              <a:t>Did not consider much interaction between variables.(e.g., rainy combined with high latitude will cause more delay.)</a:t>
            </a:r>
            <a:endParaRPr lang="en-SG" sz="1300" b="1">
              <a:solidFill>
                <a:schemeClr val="dk1"/>
              </a:solidFill>
              <a:latin typeface="Cutive Mono"/>
              <a:ea typeface="Cutive Mono"/>
              <a:cs typeface="Cutive Mono"/>
              <a:sym typeface="Cutive Mono"/>
            </a:endParaRPr>
          </a:p>
        </p:txBody>
      </p:sp>
      <p:sp>
        <p:nvSpPr>
          <p:cNvPr id="2694" name="Google Shape;2694;p60"/>
          <p:cNvSpPr txBox="1"/>
          <p:nvPr/>
        </p:nvSpPr>
        <p:spPr>
          <a:xfrm>
            <a:off x="3478524" y="2651925"/>
            <a:ext cx="2341237" cy="52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Barlow Semi Condensed"/>
                <a:ea typeface="Barlow Semi Condensed"/>
                <a:cs typeface="Barlow Semi Condensed"/>
                <a:sym typeface="Barlow Semi Condensed"/>
              </a:rPr>
              <a:t>Cleaning of text data</a:t>
            </a:r>
            <a:endParaRPr sz="2000" b="1">
              <a:solidFill>
                <a:schemeClr val="dk1"/>
              </a:solidFill>
              <a:latin typeface="Barlow Semi Condensed"/>
              <a:ea typeface="Barlow Semi Condensed"/>
              <a:cs typeface="Barlow Semi Condensed"/>
              <a:sym typeface="Barlow Semi Condensed"/>
            </a:endParaRPr>
          </a:p>
        </p:txBody>
      </p:sp>
      <p:sp>
        <p:nvSpPr>
          <p:cNvPr id="2695" name="Google Shape;2695;p60"/>
          <p:cNvSpPr txBox="1"/>
          <p:nvPr/>
        </p:nvSpPr>
        <p:spPr>
          <a:xfrm>
            <a:off x="3362900" y="1809601"/>
            <a:ext cx="2362400" cy="856858"/>
          </a:xfrm>
          <a:prstGeom prst="rect">
            <a:avLst/>
          </a:prstGeom>
          <a:solidFill>
            <a:schemeClr val="dk2"/>
          </a:solidFill>
          <a:ln>
            <a:noFill/>
          </a:ln>
        </p:spPr>
        <p:txBody>
          <a:bodyPr spcFirstLastPara="1" wrap="square" lIns="91425" tIns="91425" rIns="91425" bIns="91425" anchor="b" anchorCtr="0">
            <a:noAutofit/>
          </a:bodyPr>
          <a:lstStyle/>
          <a:p>
            <a:pPr marL="0" lvl="0" indent="0" algn="l" rtl="0">
              <a:lnSpc>
                <a:spcPct val="85000"/>
              </a:lnSpc>
              <a:spcBef>
                <a:spcPts val="0"/>
              </a:spcBef>
              <a:spcAft>
                <a:spcPts val="0"/>
              </a:spcAft>
              <a:buNone/>
            </a:pPr>
            <a:r>
              <a:rPr lang="en-SG" sz="1300" b="1">
                <a:solidFill>
                  <a:schemeClr val="dk1"/>
                </a:solidFill>
                <a:latin typeface="Cutive Mono"/>
                <a:ea typeface="Cutive Mono"/>
                <a:cs typeface="Cutive Mono"/>
                <a:sym typeface="Cutive Mono"/>
              </a:rPr>
              <a:t>Shrinking of the text data of weather  and drop a lot of information</a:t>
            </a:r>
          </a:p>
        </p:txBody>
      </p:sp>
      <p:sp>
        <p:nvSpPr>
          <p:cNvPr id="2696" name="Google Shape;2696;p60"/>
          <p:cNvSpPr txBox="1"/>
          <p:nvPr/>
        </p:nvSpPr>
        <p:spPr>
          <a:xfrm>
            <a:off x="2093912" y="3494675"/>
            <a:ext cx="2302533"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dk1"/>
                </a:solidFill>
                <a:latin typeface="Barlow Semi Condensed"/>
                <a:ea typeface="Barlow Semi Condensed"/>
                <a:cs typeface="Barlow Semi Condensed"/>
                <a:sym typeface="Barlow Semi Condensed"/>
              </a:rPr>
              <a:t>Data Reconstruction</a:t>
            </a:r>
            <a:endParaRPr sz="2000" b="1">
              <a:solidFill>
                <a:schemeClr val="dk1"/>
              </a:solidFill>
              <a:latin typeface="Barlow Semi Condensed"/>
              <a:ea typeface="Barlow Semi Condensed"/>
              <a:cs typeface="Barlow Semi Condensed"/>
              <a:sym typeface="Barlow Semi Condensed"/>
            </a:endParaRPr>
          </a:p>
        </p:txBody>
      </p:sp>
      <p:sp>
        <p:nvSpPr>
          <p:cNvPr id="2697" name="Google Shape;2697;p60"/>
          <p:cNvSpPr txBox="1"/>
          <p:nvPr/>
        </p:nvSpPr>
        <p:spPr>
          <a:xfrm>
            <a:off x="2125762" y="4011284"/>
            <a:ext cx="2178976" cy="842750"/>
          </a:xfrm>
          <a:prstGeom prst="rect">
            <a:avLst/>
          </a:prstGeom>
          <a:solidFill>
            <a:schemeClr val="dk2"/>
          </a:solid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None/>
            </a:pPr>
            <a:r>
              <a:rPr lang="en-SG" sz="1300" b="1">
                <a:solidFill>
                  <a:schemeClr val="dk1"/>
                </a:solidFill>
                <a:latin typeface="Cutive Mono"/>
                <a:ea typeface="Cutive Mono"/>
                <a:cs typeface="Cutive Mono"/>
                <a:sym typeface="Cutive Mono"/>
              </a:rPr>
              <a:t>Defining of Flight Delay based on the delay hours is subjective.</a:t>
            </a:r>
          </a:p>
        </p:txBody>
      </p:sp>
      <p:sp>
        <p:nvSpPr>
          <p:cNvPr id="2698" name="Google Shape;2698;p60"/>
          <p:cNvSpPr txBox="1"/>
          <p:nvPr/>
        </p:nvSpPr>
        <p:spPr>
          <a:xfrm>
            <a:off x="4871113" y="3494675"/>
            <a:ext cx="2572807"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Barlow Semi Condensed"/>
                <a:ea typeface="Barlow Semi Condensed"/>
                <a:cs typeface="Barlow Semi Condensed"/>
                <a:sym typeface="Barlow Semi Condensed"/>
              </a:rPr>
              <a:t>Limitation of Resampling method</a:t>
            </a:r>
            <a:endParaRPr sz="2000" b="1">
              <a:solidFill>
                <a:schemeClr val="dk1"/>
              </a:solidFill>
              <a:latin typeface="Barlow Semi Condensed"/>
              <a:ea typeface="Barlow Semi Condensed"/>
              <a:cs typeface="Barlow Semi Condensed"/>
              <a:sym typeface="Barlow Semi Condensed"/>
            </a:endParaRPr>
          </a:p>
        </p:txBody>
      </p:sp>
      <p:sp>
        <p:nvSpPr>
          <p:cNvPr id="2699" name="Google Shape;2699;p60"/>
          <p:cNvSpPr txBox="1"/>
          <p:nvPr/>
        </p:nvSpPr>
        <p:spPr>
          <a:xfrm>
            <a:off x="4871112" y="4074478"/>
            <a:ext cx="2930513" cy="796975"/>
          </a:xfrm>
          <a:prstGeom prst="rect">
            <a:avLst/>
          </a:prstGeom>
          <a:solidFill>
            <a:schemeClr val="dk2"/>
          </a:solid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None/>
            </a:pPr>
            <a:r>
              <a:rPr lang="en-SG" sz="1300" b="1">
                <a:solidFill>
                  <a:schemeClr val="dk1"/>
                </a:solidFill>
                <a:latin typeface="Cutive Mono"/>
                <a:ea typeface="Cutive Mono"/>
                <a:cs typeface="Cutive Mono"/>
                <a:sym typeface="Cutive Mono"/>
              </a:rPr>
              <a:t>LOCV (Leave-One-Cross-Validation) can be used for cross validation instead k-folds. Rebalance data.</a:t>
            </a:r>
          </a:p>
        </p:txBody>
      </p:sp>
      <p:cxnSp>
        <p:nvCxnSpPr>
          <p:cNvPr id="2700" name="Google Shape;2700;p60"/>
          <p:cNvCxnSpPr/>
          <p:nvPr/>
        </p:nvCxnSpPr>
        <p:spPr>
          <a:xfrm>
            <a:off x="705550" y="3333900"/>
            <a:ext cx="7725900" cy="0"/>
          </a:xfrm>
          <a:prstGeom prst="straightConnector1">
            <a:avLst/>
          </a:prstGeom>
          <a:noFill/>
          <a:ln w="28575" cap="flat" cmpd="sng">
            <a:solidFill>
              <a:schemeClr val="dk1"/>
            </a:solidFill>
            <a:prstDash val="solid"/>
            <a:round/>
            <a:headEnd type="none" w="med" len="med"/>
            <a:tailEnd type="none" w="med" len="med"/>
          </a:ln>
        </p:spPr>
      </p:cxnSp>
      <p:cxnSp>
        <p:nvCxnSpPr>
          <p:cNvPr id="2701" name="Google Shape;2701;p60"/>
          <p:cNvCxnSpPr/>
          <p:nvPr/>
        </p:nvCxnSpPr>
        <p:spPr>
          <a:xfrm rot="10800000">
            <a:off x="4869700" y="3200325"/>
            <a:ext cx="0" cy="715500"/>
          </a:xfrm>
          <a:prstGeom prst="straightConnector1">
            <a:avLst/>
          </a:prstGeom>
          <a:noFill/>
          <a:ln w="28575" cap="flat" cmpd="sng">
            <a:solidFill>
              <a:schemeClr val="dk1"/>
            </a:solidFill>
            <a:prstDash val="solid"/>
            <a:round/>
            <a:headEnd type="none" w="med" len="med"/>
            <a:tailEnd type="none" w="med" len="med"/>
          </a:ln>
        </p:spPr>
      </p:cxnSp>
      <p:cxnSp>
        <p:nvCxnSpPr>
          <p:cNvPr id="2702" name="Google Shape;2702;p60"/>
          <p:cNvCxnSpPr/>
          <p:nvPr/>
        </p:nvCxnSpPr>
        <p:spPr>
          <a:xfrm rot="10800000">
            <a:off x="3477100" y="2791100"/>
            <a:ext cx="0" cy="687300"/>
          </a:xfrm>
          <a:prstGeom prst="straightConnector1">
            <a:avLst/>
          </a:prstGeom>
          <a:noFill/>
          <a:ln w="28575" cap="flat" cmpd="sng">
            <a:solidFill>
              <a:schemeClr val="dk1"/>
            </a:solidFill>
            <a:prstDash val="solid"/>
            <a:round/>
            <a:headEnd type="none" w="med" len="med"/>
            <a:tailEnd type="none" w="med" len="med"/>
          </a:ln>
        </p:spPr>
      </p:cxnSp>
      <p:cxnSp>
        <p:nvCxnSpPr>
          <p:cNvPr id="2703" name="Google Shape;2703;p60"/>
          <p:cNvCxnSpPr/>
          <p:nvPr/>
        </p:nvCxnSpPr>
        <p:spPr>
          <a:xfrm rot="10800000">
            <a:off x="6255725" y="2791100"/>
            <a:ext cx="0" cy="687300"/>
          </a:xfrm>
          <a:prstGeom prst="straightConnector1">
            <a:avLst/>
          </a:prstGeom>
          <a:noFill/>
          <a:ln w="28575" cap="flat" cmpd="sng">
            <a:solidFill>
              <a:schemeClr val="dk1"/>
            </a:solidFill>
            <a:prstDash val="solid"/>
            <a:round/>
            <a:headEnd type="none" w="med" len="med"/>
            <a:tailEnd type="none" w="med" len="med"/>
          </a:ln>
        </p:spPr>
      </p:cxnSp>
      <p:cxnSp>
        <p:nvCxnSpPr>
          <p:cNvPr id="2704" name="Google Shape;2704;p60"/>
          <p:cNvCxnSpPr/>
          <p:nvPr/>
        </p:nvCxnSpPr>
        <p:spPr>
          <a:xfrm rot="10800000">
            <a:off x="699900" y="2791100"/>
            <a:ext cx="0" cy="687300"/>
          </a:xfrm>
          <a:prstGeom prst="straightConnector1">
            <a:avLst/>
          </a:prstGeom>
          <a:noFill/>
          <a:ln w="28575" cap="flat" cmpd="sng">
            <a:solidFill>
              <a:schemeClr val="dk1"/>
            </a:solidFill>
            <a:prstDash val="solid"/>
            <a:round/>
            <a:headEnd type="none" w="med" len="med"/>
            <a:tailEnd type="none" w="med" len="med"/>
          </a:ln>
        </p:spPr>
      </p:cxnSp>
      <p:cxnSp>
        <p:nvCxnSpPr>
          <p:cNvPr id="2705" name="Google Shape;2705;p60"/>
          <p:cNvCxnSpPr/>
          <p:nvPr/>
        </p:nvCxnSpPr>
        <p:spPr>
          <a:xfrm rot="10800000">
            <a:off x="3478525" y="2791100"/>
            <a:ext cx="0" cy="687300"/>
          </a:xfrm>
          <a:prstGeom prst="straightConnector1">
            <a:avLst/>
          </a:prstGeom>
          <a:noFill/>
          <a:ln w="28575" cap="flat" cmpd="sng">
            <a:solidFill>
              <a:schemeClr val="dk1"/>
            </a:solidFill>
            <a:prstDash val="solid"/>
            <a:round/>
            <a:headEnd type="none" w="med" len="med"/>
            <a:tailEnd type="none" w="med" len="med"/>
          </a:ln>
        </p:spPr>
      </p:cxnSp>
      <p:cxnSp>
        <p:nvCxnSpPr>
          <p:cNvPr id="2706" name="Google Shape;2706;p60"/>
          <p:cNvCxnSpPr/>
          <p:nvPr/>
        </p:nvCxnSpPr>
        <p:spPr>
          <a:xfrm rot="10800000">
            <a:off x="2092613" y="3200325"/>
            <a:ext cx="0" cy="71550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291881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2"/>
          <p:cNvSpPr txBox="1">
            <a:spLocks noGrp="1"/>
          </p:cNvSpPr>
          <p:nvPr>
            <p:ph type="ctrTitle"/>
          </p:nvPr>
        </p:nvSpPr>
        <p:spPr>
          <a:xfrm>
            <a:off x="767802" y="619877"/>
            <a:ext cx="5290164" cy="648401"/>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SG" sz="4600"/>
              <a:t>CONCLUSION</a:t>
            </a:r>
          </a:p>
        </p:txBody>
      </p:sp>
      <p:grpSp>
        <p:nvGrpSpPr>
          <p:cNvPr id="1196" name="Google Shape;1196;p42"/>
          <p:cNvGrpSpPr/>
          <p:nvPr/>
        </p:nvGrpSpPr>
        <p:grpSpPr>
          <a:xfrm>
            <a:off x="377935" y="285475"/>
            <a:ext cx="1389637" cy="355999"/>
            <a:chOff x="699900" y="446700"/>
            <a:chExt cx="1389637" cy="355999"/>
          </a:xfrm>
        </p:grpSpPr>
        <p:sp>
          <p:nvSpPr>
            <p:cNvPr id="1197" name="Google Shape;1197;p42"/>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2"/>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2"/>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2"/>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2"/>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2"/>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2"/>
            <p:cNvSpPr/>
            <p:nvPr/>
          </p:nvSpPr>
          <p:spPr>
            <a:xfrm>
              <a:off x="733762" y="446700"/>
              <a:ext cx="356005" cy="355995"/>
            </a:xfrm>
            <a:custGeom>
              <a:avLst/>
              <a:gdLst/>
              <a:ahLst/>
              <a:cxnLst/>
              <a:rect l="l" t="t" r="r" b="b"/>
              <a:pathLst>
                <a:path w="36106" h="36105" extrusionOk="0">
                  <a:moveTo>
                    <a:pt x="18053" y="0"/>
                  </a:moveTo>
                  <a:cubicBezTo>
                    <a:pt x="8066" y="0"/>
                    <a:pt x="1" y="8097"/>
                    <a:pt x="1" y="18052"/>
                  </a:cubicBezTo>
                  <a:cubicBezTo>
                    <a:pt x="1" y="21266"/>
                    <a:pt x="852" y="24290"/>
                    <a:pt x="2332" y="26905"/>
                  </a:cubicBezTo>
                  <a:cubicBezTo>
                    <a:pt x="5388" y="32387"/>
                    <a:pt x="11280" y="36105"/>
                    <a:pt x="18053" y="36105"/>
                  </a:cubicBezTo>
                  <a:cubicBezTo>
                    <a:pt x="28009" y="36105"/>
                    <a:pt x="36106" y="28008"/>
                    <a:pt x="36106" y="18052"/>
                  </a:cubicBezTo>
                  <a:cubicBezTo>
                    <a:pt x="36106" y="11310"/>
                    <a:pt x="32388" y="5419"/>
                    <a:pt x="26906" y="2331"/>
                  </a:cubicBezTo>
                  <a:cubicBezTo>
                    <a:pt x="24291" y="851"/>
                    <a:pt x="21267" y="0"/>
                    <a:pt x="18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2"/>
            <p:cNvSpPr/>
            <p:nvPr/>
          </p:nvSpPr>
          <p:spPr>
            <a:xfrm>
              <a:off x="733762" y="446700"/>
              <a:ext cx="288287" cy="288277"/>
            </a:xfrm>
            <a:custGeom>
              <a:avLst/>
              <a:gdLst/>
              <a:ahLst/>
              <a:cxnLst/>
              <a:rect l="l" t="t" r="r" b="b"/>
              <a:pathLst>
                <a:path w="29238" h="29237" extrusionOk="0">
                  <a:moveTo>
                    <a:pt x="18053" y="0"/>
                  </a:moveTo>
                  <a:cubicBezTo>
                    <a:pt x="8066" y="0"/>
                    <a:pt x="1" y="8097"/>
                    <a:pt x="1" y="18052"/>
                  </a:cubicBezTo>
                  <a:cubicBezTo>
                    <a:pt x="1" y="21266"/>
                    <a:pt x="852" y="24290"/>
                    <a:pt x="2332" y="26905"/>
                  </a:cubicBezTo>
                  <a:cubicBezTo>
                    <a:pt x="4947" y="28386"/>
                    <a:pt x="7972" y="29237"/>
                    <a:pt x="11185" y="29237"/>
                  </a:cubicBezTo>
                  <a:cubicBezTo>
                    <a:pt x="21141" y="29237"/>
                    <a:pt x="29238" y="21140"/>
                    <a:pt x="29238" y="11184"/>
                  </a:cubicBezTo>
                  <a:cubicBezTo>
                    <a:pt x="29238" y="7971"/>
                    <a:pt x="28387" y="4946"/>
                    <a:pt x="26906" y="2331"/>
                  </a:cubicBezTo>
                  <a:cubicBezTo>
                    <a:pt x="24291" y="851"/>
                    <a:pt x="21267" y="0"/>
                    <a:pt x="18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2"/>
            <p:cNvSpPr/>
            <p:nvPr/>
          </p:nvSpPr>
          <p:spPr>
            <a:xfrm>
              <a:off x="699900" y="494229"/>
              <a:ext cx="416269" cy="308470"/>
            </a:xfrm>
            <a:custGeom>
              <a:avLst/>
              <a:gdLst/>
              <a:ahLst/>
              <a:cxnLst/>
              <a:rect l="l" t="t" r="r" b="b"/>
              <a:pathLst>
                <a:path w="42218" h="31285" extrusionOk="0">
                  <a:moveTo>
                    <a:pt x="42218" y="0"/>
                  </a:moveTo>
                  <a:cubicBezTo>
                    <a:pt x="6901" y="0"/>
                    <a:pt x="1" y="23913"/>
                    <a:pt x="1" y="23913"/>
                  </a:cubicBezTo>
                  <a:lnTo>
                    <a:pt x="6932" y="24259"/>
                  </a:lnTo>
                  <a:lnTo>
                    <a:pt x="11910" y="31285"/>
                  </a:lnTo>
                  <a:cubicBezTo>
                    <a:pt x="11910" y="31285"/>
                    <a:pt x="15627" y="9798"/>
                    <a:pt x="4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2"/>
            <p:cNvSpPr/>
            <p:nvPr/>
          </p:nvSpPr>
          <p:spPr>
            <a:xfrm>
              <a:off x="768255" y="494229"/>
              <a:ext cx="347920" cy="308470"/>
            </a:xfrm>
            <a:custGeom>
              <a:avLst/>
              <a:gdLst/>
              <a:ahLst/>
              <a:cxnLst/>
              <a:rect l="l" t="t" r="r" b="b"/>
              <a:pathLst>
                <a:path w="35286" h="31285" extrusionOk="0">
                  <a:moveTo>
                    <a:pt x="35286" y="0"/>
                  </a:moveTo>
                  <a:lnTo>
                    <a:pt x="35286" y="0"/>
                  </a:lnTo>
                  <a:cubicBezTo>
                    <a:pt x="6931" y="7404"/>
                    <a:pt x="0" y="24259"/>
                    <a:pt x="0" y="24259"/>
                  </a:cubicBezTo>
                  <a:lnTo>
                    <a:pt x="4978" y="31285"/>
                  </a:lnTo>
                  <a:cubicBezTo>
                    <a:pt x="4978" y="31285"/>
                    <a:pt x="8695" y="9798"/>
                    <a:pt x="35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2"/>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 name="Google Shape;1208;p42"/>
          <p:cNvSpPr txBox="1">
            <a:spLocks noGrp="1"/>
          </p:cNvSpPr>
          <p:nvPr>
            <p:ph type="ctrTitle"/>
          </p:nvPr>
        </p:nvSpPr>
        <p:spPr>
          <a:xfrm>
            <a:off x="6585550" y="397750"/>
            <a:ext cx="2176800" cy="4383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sz="2400">
                <a:solidFill>
                  <a:schemeClr val="lt1"/>
                </a:solidFill>
              </a:rPr>
              <a:t>BOARDING PASS</a:t>
            </a:r>
            <a:endParaRPr sz="2400">
              <a:solidFill>
                <a:schemeClr val="lt1"/>
              </a:solidFill>
            </a:endParaRPr>
          </a:p>
        </p:txBody>
      </p:sp>
      <p:grpSp>
        <p:nvGrpSpPr>
          <p:cNvPr id="1209" name="Google Shape;1209;p42"/>
          <p:cNvGrpSpPr/>
          <p:nvPr/>
        </p:nvGrpSpPr>
        <p:grpSpPr>
          <a:xfrm>
            <a:off x="1944985" y="426325"/>
            <a:ext cx="3458350" cy="62400"/>
            <a:chOff x="2266950" y="561950"/>
            <a:chExt cx="3458350" cy="62400"/>
          </a:xfrm>
        </p:grpSpPr>
        <p:sp>
          <p:nvSpPr>
            <p:cNvPr id="1210" name="Google Shape;1210;p42"/>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2"/>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2"/>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2"/>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2"/>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2"/>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2"/>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2"/>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2"/>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2"/>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2"/>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2"/>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2"/>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2"/>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2"/>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2"/>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2"/>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2"/>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2"/>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2"/>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2"/>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2"/>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2"/>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4" name="Google Shape;1234;p42"/>
          <p:cNvSpPr/>
          <p:nvPr/>
        </p:nvSpPr>
        <p:spPr>
          <a:xfrm>
            <a:off x="5524085" y="290700"/>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42"/>
          <p:cNvGrpSpPr/>
          <p:nvPr/>
        </p:nvGrpSpPr>
        <p:grpSpPr>
          <a:xfrm>
            <a:off x="6736087" y="3753190"/>
            <a:ext cx="1875726" cy="943599"/>
            <a:chOff x="6762967" y="-1341310"/>
            <a:chExt cx="1875726" cy="943599"/>
          </a:xfrm>
        </p:grpSpPr>
        <p:sp>
          <p:nvSpPr>
            <p:cNvPr id="1236" name="Google Shape;1236;p42"/>
            <p:cNvSpPr/>
            <p:nvPr/>
          </p:nvSpPr>
          <p:spPr>
            <a:xfrm>
              <a:off x="8596791"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2"/>
            <p:cNvSpPr/>
            <p:nvPr/>
          </p:nvSpPr>
          <p:spPr>
            <a:xfrm>
              <a:off x="8387518" y="-1341310"/>
              <a:ext cx="99021" cy="943599"/>
            </a:xfrm>
            <a:custGeom>
              <a:avLst/>
              <a:gdLst/>
              <a:ahLst/>
              <a:cxnLst/>
              <a:rect l="l" t="t" r="r" b="b"/>
              <a:pathLst>
                <a:path w="820" h="7814" extrusionOk="0">
                  <a:moveTo>
                    <a:pt x="0" y="0"/>
                  </a:moveTo>
                  <a:lnTo>
                    <a:pt x="0" y="7814"/>
                  </a:lnTo>
                  <a:lnTo>
                    <a:pt x="820" y="7814"/>
                  </a:lnTo>
                  <a:lnTo>
                    <a:pt x="8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2"/>
            <p:cNvSpPr/>
            <p:nvPr/>
          </p:nvSpPr>
          <p:spPr>
            <a:xfrm>
              <a:off x="7314708" y="-1341310"/>
              <a:ext cx="99021" cy="943599"/>
            </a:xfrm>
            <a:custGeom>
              <a:avLst/>
              <a:gdLst/>
              <a:ahLst/>
              <a:cxnLst/>
              <a:rect l="l" t="t" r="r" b="b"/>
              <a:pathLst>
                <a:path w="820" h="7814" extrusionOk="0">
                  <a:moveTo>
                    <a:pt x="0" y="0"/>
                  </a:moveTo>
                  <a:lnTo>
                    <a:pt x="0" y="7814"/>
                  </a:lnTo>
                  <a:lnTo>
                    <a:pt x="819" y="7814"/>
                  </a:lnTo>
                  <a:lnTo>
                    <a:pt x="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2"/>
            <p:cNvSpPr/>
            <p:nvPr/>
          </p:nvSpPr>
          <p:spPr>
            <a:xfrm>
              <a:off x="7695095" y="-1341310"/>
              <a:ext cx="186570" cy="943599"/>
            </a:xfrm>
            <a:custGeom>
              <a:avLst/>
              <a:gdLst/>
              <a:ahLst/>
              <a:cxnLst/>
              <a:rect l="l" t="t" r="r" b="b"/>
              <a:pathLst>
                <a:path w="1545" h="7814" extrusionOk="0">
                  <a:moveTo>
                    <a:pt x="1" y="0"/>
                  </a:moveTo>
                  <a:lnTo>
                    <a:pt x="1" y="7814"/>
                  </a:lnTo>
                  <a:lnTo>
                    <a:pt x="1544" y="7814"/>
                  </a:lnTo>
                  <a:lnTo>
                    <a:pt x="1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2"/>
            <p:cNvSpPr/>
            <p:nvPr/>
          </p:nvSpPr>
          <p:spPr>
            <a:xfrm>
              <a:off x="8265795"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2"/>
            <p:cNvSpPr/>
            <p:nvPr/>
          </p:nvSpPr>
          <p:spPr>
            <a:xfrm>
              <a:off x="8170638"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2"/>
            <p:cNvSpPr/>
            <p:nvPr/>
          </p:nvSpPr>
          <p:spPr>
            <a:xfrm>
              <a:off x="8075481" y="-1341310"/>
              <a:ext cx="42024" cy="943599"/>
            </a:xfrm>
            <a:custGeom>
              <a:avLst/>
              <a:gdLst/>
              <a:ahLst/>
              <a:cxnLst/>
              <a:rect l="l" t="t" r="r" b="b"/>
              <a:pathLst>
                <a:path w="348" h="7814" extrusionOk="0">
                  <a:moveTo>
                    <a:pt x="1" y="0"/>
                  </a:moveTo>
                  <a:lnTo>
                    <a:pt x="1" y="7814"/>
                  </a:lnTo>
                  <a:lnTo>
                    <a:pt x="348" y="7814"/>
                  </a:ln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2"/>
            <p:cNvSpPr/>
            <p:nvPr/>
          </p:nvSpPr>
          <p:spPr>
            <a:xfrm>
              <a:off x="7980445" y="-1341310"/>
              <a:ext cx="38159" cy="943599"/>
            </a:xfrm>
            <a:custGeom>
              <a:avLst/>
              <a:gdLst/>
              <a:ahLst/>
              <a:cxnLst/>
              <a:rect l="l" t="t" r="r" b="b"/>
              <a:pathLst>
                <a:path w="316" h="7814" extrusionOk="0">
                  <a:moveTo>
                    <a:pt x="0" y="0"/>
                  </a:moveTo>
                  <a:lnTo>
                    <a:pt x="0" y="7814"/>
                  </a:lnTo>
                  <a:lnTo>
                    <a:pt x="315" y="7814"/>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2"/>
            <p:cNvSpPr/>
            <p:nvPr/>
          </p:nvSpPr>
          <p:spPr>
            <a:xfrm>
              <a:off x="7170041" y="-1341310"/>
              <a:ext cx="99021" cy="943599"/>
            </a:xfrm>
            <a:custGeom>
              <a:avLst/>
              <a:gdLst/>
              <a:ahLst/>
              <a:cxnLst/>
              <a:rect l="l" t="t" r="r" b="b"/>
              <a:pathLst>
                <a:path w="820" h="7814" extrusionOk="0">
                  <a:moveTo>
                    <a:pt x="1" y="0"/>
                  </a:moveTo>
                  <a:lnTo>
                    <a:pt x="1" y="7814"/>
                  </a:lnTo>
                  <a:lnTo>
                    <a:pt x="820" y="7814"/>
                  </a:lnTo>
                  <a:lnTo>
                    <a:pt x="8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2"/>
            <p:cNvSpPr/>
            <p:nvPr/>
          </p:nvSpPr>
          <p:spPr>
            <a:xfrm>
              <a:off x="7048317"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2"/>
            <p:cNvSpPr/>
            <p:nvPr/>
          </p:nvSpPr>
          <p:spPr>
            <a:xfrm>
              <a:off x="6953281"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2"/>
            <p:cNvSpPr/>
            <p:nvPr/>
          </p:nvSpPr>
          <p:spPr>
            <a:xfrm>
              <a:off x="6858124"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2"/>
            <p:cNvSpPr/>
            <p:nvPr/>
          </p:nvSpPr>
          <p:spPr>
            <a:xfrm>
              <a:off x="6762967"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2"/>
            <p:cNvSpPr/>
            <p:nvPr/>
          </p:nvSpPr>
          <p:spPr>
            <a:xfrm>
              <a:off x="7611410" y="-1341310"/>
              <a:ext cx="38159" cy="943599"/>
            </a:xfrm>
            <a:custGeom>
              <a:avLst/>
              <a:gdLst/>
              <a:ahLst/>
              <a:cxnLst/>
              <a:rect l="l" t="t" r="r" b="b"/>
              <a:pathLst>
                <a:path w="316" h="7814" extrusionOk="0">
                  <a:moveTo>
                    <a:pt x="0" y="0"/>
                  </a:moveTo>
                  <a:lnTo>
                    <a:pt x="0" y="7814"/>
                  </a:lnTo>
                  <a:lnTo>
                    <a:pt x="315" y="7814"/>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2"/>
            <p:cNvSpPr/>
            <p:nvPr/>
          </p:nvSpPr>
          <p:spPr>
            <a:xfrm>
              <a:off x="7512509"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42"/>
          <p:cNvSpPr txBox="1">
            <a:spLocks noGrp="1"/>
          </p:cNvSpPr>
          <p:nvPr>
            <p:ph type="ctrTitle"/>
          </p:nvPr>
        </p:nvSpPr>
        <p:spPr>
          <a:xfrm>
            <a:off x="6736075" y="988975"/>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400">
                <a:solidFill>
                  <a:schemeClr val="lt1"/>
                </a:solidFill>
              </a:rPr>
              <a:t>FLIGHT</a:t>
            </a:r>
            <a:endParaRPr sz="2400">
              <a:solidFill>
                <a:schemeClr val="lt1"/>
              </a:solidFill>
            </a:endParaRPr>
          </a:p>
        </p:txBody>
      </p:sp>
      <p:sp>
        <p:nvSpPr>
          <p:cNvPr id="1252" name="Google Shape;1252;p42"/>
          <p:cNvSpPr txBox="1">
            <a:spLocks noGrp="1"/>
          </p:cNvSpPr>
          <p:nvPr>
            <p:ph type="ctrTitle"/>
          </p:nvPr>
        </p:nvSpPr>
        <p:spPr>
          <a:xfrm>
            <a:off x="6736075" y="1884325"/>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400">
                <a:solidFill>
                  <a:schemeClr val="lt1"/>
                </a:solidFill>
              </a:rPr>
              <a:t>GATE</a:t>
            </a:r>
            <a:endParaRPr sz="2400">
              <a:solidFill>
                <a:schemeClr val="lt1"/>
              </a:solidFill>
            </a:endParaRPr>
          </a:p>
        </p:txBody>
      </p:sp>
      <p:sp>
        <p:nvSpPr>
          <p:cNvPr id="1253" name="Google Shape;1253;p42"/>
          <p:cNvSpPr txBox="1">
            <a:spLocks noGrp="1"/>
          </p:cNvSpPr>
          <p:nvPr>
            <p:ph type="ctrTitle"/>
          </p:nvPr>
        </p:nvSpPr>
        <p:spPr>
          <a:xfrm>
            <a:off x="6736075" y="2779675"/>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400">
                <a:solidFill>
                  <a:schemeClr val="lt1"/>
                </a:solidFill>
              </a:rPr>
              <a:t>SEAT</a:t>
            </a:r>
            <a:endParaRPr sz="2400">
              <a:solidFill>
                <a:schemeClr val="lt1"/>
              </a:solidFill>
            </a:endParaRPr>
          </a:p>
        </p:txBody>
      </p:sp>
      <p:sp>
        <p:nvSpPr>
          <p:cNvPr id="1254" name="Google Shape;1254;p42"/>
          <p:cNvSpPr txBox="1">
            <a:spLocks noGrp="1"/>
          </p:cNvSpPr>
          <p:nvPr>
            <p:ph type="ctrTitle"/>
          </p:nvPr>
        </p:nvSpPr>
        <p:spPr>
          <a:xfrm>
            <a:off x="6736075" y="1351075"/>
            <a:ext cx="1875600"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a:solidFill>
                  <a:schemeClr val="lt1"/>
                </a:solidFill>
                <a:latin typeface="Cutive Mono"/>
                <a:ea typeface="Cutive Mono"/>
                <a:cs typeface="Cutive Mono"/>
                <a:sym typeface="Cutive Mono"/>
              </a:rPr>
              <a:t>B345</a:t>
            </a:r>
            <a:endParaRPr sz="2400">
              <a:solidFill>
                <a:schemeClr val="lt1"/>
              </a:solidFill>
              <a:latin typeface="Cutive Mono"/>
              <a:ea typeface="Cutive Mono"/>
              <a:cs typeface="Cutive Mono"/>
              <a:sym typeface="Cutive Mono"/>
            </a:endParaRPr>
          </a:p>
        </p:txBody>
      </p:sp>
      <p:sp>
        <p:nvSpPr>
          <p:cNvPr id="1255" name="Google Shape;1255;p42"/>
          <p:cNvSpPr txBox="1">
            <a:spLocks noGrp="1"/>
          </p:cNvSpPr>
          <p:nvPr>
            <p:ph type="ctrTitle"/>
          </p:nvPr>
        </p:nvSpPr>
        <p:spPr>
          <a:xfrm>
            <a:off x="6736075" y="2227675"/>
            <a:ext cx="1875600"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a:solidFill>
                  <a:schemeClr val="lt1"/>
                </a:solidFill>
                <a:latin typeface="Cutive Mono"/>
                <a:ea typeface="Cutive Mono"/>
                <a:cs typeface="Cutive Mono"/>
                <a:sym typeface="Cutive Mono"/>
              </a:rPr>
              <a:t>D8</a:t>
            </a:r>
            <a:endParaRPr sz="2400">
              <a:solidFill>
                <a:schemeClr val="lt1"/>
              </a:solidFill>
              <a:latin typeface="Cutive Mono"/>
              <a:ea typeface="Cutive Mono"/>
              <a:cs typeface="Cutive Mono"/>
              <a:sym typeface="Cutive Mono"/>
            </a:endParaRPr>
          </a:p>
        </p:txBody>
      </p:sp>
      <p:sp>
        <p:nvSpPr>
          <p:cNvPr id="1256" name="Google Shape;1256;p42"/>
          <p:cNvSpPr txBox="1">
            <a:spLocks noGrp="1"/>
          </p:cNvSpPr>
          <p:nvPr>
            <p:ph type="ctrTitle"/>
          </p:nvPr>
        </p:nvSpPr>
        <p:spPr>
          <a:xfrm>
            <a:off x="6736075" y="3104275"/>
            <a:ext cx="1875600"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a:solidFill>
                  <a:schemeClr val="lt1"/>
                </a:solidFill>
                <a:latin typeface="Cutive Mono"/>
                <a:ea typeface="Cutive Mono"/>
                <a:cs typeface="Cutive Mono"/>
                <a:sym typeface="Cutive Mono"/>
              </a:rPr>
              <a:t>29E</a:t>
            </a:r>
            <a:endParaRPr sz="2400">
              <a:solidFill>
                <a:schemeClr val="lt1"/>
              </a:solidFill>
              <a:latin typeface="Cutive Mono"/>
              <a:ea typeface="Cutive Mono"/>
              <a:cs typeface="Cutive Mono"/>
              <a:sym typeface="Cutive Mono"/>
            </a:endParaRPr>
          </a:p>
        </p:txBody>
      </p:sp>
      <p:sp>
        <p:nvSpPr>
          <p:cNvPr id="1257" name="Google Shape;1257;p42"/>
          <p:cNvSpPr txBox="1"/>
          <p:nvPr/>
        </p:nvSpPr>
        <p:spPr>
          <a:xfrm>
            <a:off x="497798" y="1208125"/>
            <a:ext cx="5847374" cy="3562606"/>
          </a:xfrm>
          <a:prstGeom prst="rect">
            <a:avLst/>
          </a:prstGeom>
          <a:solidFill>
            <a:schemeClr val="accent3">
              <a:lumMod val="60000"/>
              <a:lumOff val="40000"/>
            </a:schemeClr>
          </a:solidFill>
          <a:ln>
            <a:noFill/>
          </a:ln>
        </p:spPr>
        <p:txBody>
          <a:bodyPr spcFirstLastPara="1" wrap="square" lIns="91425" tIns="91425" rIns="91425" bIns="91425" anchor="ctr" anchorCtr="0">
            <a:noAutofit/>
          </a:bodyPr>
          <a:lstStyle/>
          <a:p>
            <a:pPr marL="342900" lvl="0" indent="-342900" algn="l" rtl="0">
              <a:spcBef>
                <a:spcPts val="600"/>
              </a:spcBef>
              <a:spcAft>
                <a:spcPts val="600"/>
              </a:spcAft>
              <a:buFont typeface="Wingdings" panose="05000000000000000000" pitchFamily="2" charset="2"/>
              <a:buChar char="l"/>
            </a:pPr>
            <a:r>
              <a:rPr lang="en-US" sz="1800" b="1">
                <a:solidFill>
                  <a:schemeClr val="dk1"/>
                </a:solidFill>
                <a:latin typeface="Cutive Mono" panose="02010600030101010101" charset="0"/>
                <a:ea typeface="Cutive Mono"/>
                <a:cs typeface="Cutive Mono"/>
                <a:sym typeface="Cutive Mono"/>
              </a:rPr>
              <a:t>Application of machine learning in flight delay prediction</a:t>
            </a:r>
          </a:p>
          <a:p>
            <a:pPr marL="342900" lvl="0" indent="-342900" algn="l" rtl="0">
              <a:spcBef>
                <a:spcPts val="600"/>
              </a:spcBef>
              <a:spcAft>
                <a:spcPts val="600"/>
              </a:spcAft>
              <a:buFont typeface="Wingdings" panose="05000000000000000000" pitchFamily="2" charset="2"/>
              <a:buChar char="l"/>
            </a:pPr>
            <a:r>
              <a:rPr lang="en-US" sz="1800" b="1">
                <a:solidFill>
                  <a:schemeClr val="dk1"/>
                </a:solidFill>
                <a:latin typeface="Cutive Mono" panose="02010600030101010101" charset="0"/>
                <a:ea typeface="Cutive Mono"/>
                <a:cs typeface="Cutive Mono"/>
                <a:sym typeface="Cutive Mono"/>
              </a:rPr>
              <a:t>Utilized various machine learning models and evaluated performance using AUC</a:t>
            </a:r>
          </a:p>
          <a:p>
            <a:pPr marL="342900" lvl="0" indent="-342900" algn="l" rtl="0">
              <a:spcBef>
                <a:spcPts val="600"/>
              </a:spcBef>
              <a:spcAft>
                <a:spcPts val="600"/>
              </a:spcAft>
              <a:buFont typeface="Wingdings" panose="05000000000000000000" pitchFamily="2" charset="2"/>
              <a:buChar char="l"/>
            </a:pPr>
            <a:r>
              <a:rPr lang="en-US" sz="1800" b="1">
                <a:solidFill>
                  <a:schemeClr val="dk1"/>
                </a:solidFill>
                <a:latin typeface="Cutive Mono" panose="02010600030101010101" charset="0"/>
                <a:ea typeface="Cutive Mono"/>
                <a:cs typeface="Cutive Mono"/>
                <a:sym typeface="Cutive Mono"/>
              </a:rPr>
              <a:t>Improved accuracy and provided valuable insights</a:t>
            </a:r>
          </a:p>
          <a:p>
            <a:pPr marL="342900" lvl="0" indent="-342900" algn="l" rtl="0">
              <a:spcBef>
                <a:spcPts val="600"/>
              </a:spcBef>
              <a:spcAft>
                <a:spcPts val="600"/>
              </a:spcAft>
              <a:buFont typeface="Wingdings" panose="05000000000000000000" pitchFamily="2" charset="2"/>
              <a:buChar char="l"/>
            </a:pPr>
            <a:r>
              <a:rPr lang="en-US" sz="1800" b="1">
                <a:solidFill>
                  <a:schemeClr val="dk1"/>
                </a:solidFill>
                <a:latin typeface="Cutive Mono" panose="02010600030101010101" charset="0"/>
                <a:ea typeface="Cutive Mono"/>
                <a:cs typeface="Cutive Mono"/>
                <a:sym typeface="Cutive Mono"/>
              </a:rPr>
              <a:t>Enhancing travel experiences and operational efficiency</a:t>
            </a:r>
          </a:p>
        </p:txBody>
      </p:sp>
    </p:spTree>
    <p:extLst>
      <p:ext uri="{BB962C8B-B14F-4D97-AF65-F5344CB8AC3E}">
        <p14:creationId xmlns:p14="http://schemas.microsoft.com/office/powerpoint/2010/main" val="4015672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68"/>
        <p:cNvGrpSpPr/>
        <p:nvPr/>
      </p:nvGrpSpPr>
      <p:grpSpPr>
        <a:xfrm>
          <a:off x="0" y="0"/>
          <a:ext cx="0" cy="0"/>
          <a:chOff x="0" y="0"/>
          <a:chExt cx="0" cy="0"/>
        </a:xfrm>
      </p:grpSpPr>
      <p:sp>
        <p:nvSpPr>
          <p:cNvPr id="4569" name="Google Shape;4569;p65"/>
          <p:cNvSpPr txBox="1">
            <a:spLocks noGrp="1"/>
          </p:cNvSpPr>
          <p:nvPr>
            <p:ph type="subTitle" idx="1"/>
          </p:nvPr>
        </p:nvSpPr>
        <p:spPr>
          <a:xfrm>
            <a:off x="2540329" y="3786855"/>
            <a:ext cx="3649611" cy="8961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sz="2600"/>
              <a:t>Do you have any questions?</a:t>
            </a:r>
          </a:p>
        </p:txBody>
      </p:sp>
      <p:sp>
        <p:nvSpPr>
          <p:cNvPr id="4570" name="Google Shape;4570;p65"/>
          <p:cNvSpPr txBox="1">
            <a:spLocks noGrp="1"/>
          </p:cNvSpPr>
          <p:nvPr>
            <p:ph type="ctrTitle"/>
          </p:nvPr>
        </p:nvSpPr>
        <p:spPr>
          <a:xfrm>
            <a:off x="704850" y="1150900"/>
            <a:ext cx="5464800" cy="14265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THANKS!</a:t>
            </a:r>
            <a:endParaRPr/>
          </a:p>
        </p:txBody>
      </p:sp>
      <p:grpSp>
        <p:nvGrpSpPr>
          <p:cNvPr id="4573" name="Google Shape;4573;p65"/>
          <p:cNvGrpSpPr/>
          <p:nvPr/>
        </p:nvGrpSpPr>
        <p:grpSpPr>
          <a:xfrm>
            <a:off x="699900" y="421100"/>
            <a:ext cx="1389637" cy="355999"/>
            <a:chOff x="699900" y="446700"/>
            <a:chExt cx="1389637" cy="355999"/>
          </a:xfrm>
        </p:grpSpPr>
        <p:sp>
          <p:nvSpPr>
            <p:cNvPr id="4574" name="Google Shape;4574;p65"/>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5"/>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5"/>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5"/>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5"/>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5"/>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5"/>
            <p:cNvSpPr/>
            <p:nvPr/>
          </p:nvSpPr>
          <p:spPr>
            <a:xfrm>
              <a:off x="733762" y="446700"/>
              <a:ext cx="356005" cy="355995"/>
            </a:xfrm>
            <a:custGeom>
              <a:avLst/>
              <a:gdLst/>
              <a:ahLst/>
              <a:cxnLst/>
              <a:rect l="l" t="t" r="r" b="b"/>
              <a:pathLst>
                <a:path w="36106" h="36105" extrusionOk="0">
                  <a:moveTo>
                    <a:pt x="18053" y="0"/>
                  </a:moveTo>
                  <a:cubicBezTo>
                    <a:pt x="8066" y="0"/>
                    <a:pt x="1" y="8097"/>
                    <a:pt x="1" y="18052"/>
                  </a:cubicBezTo>
                  <a:cubicBezTo>
                    <a:pt x="1" y="21266"/>
                    <a:pt x="852" y="24290"/>
                    <a:pt x="2332" y="26905"/>
                  </a:cubicBezTo>
                  <a:cubicBezTo>
                    <a:pt x="5388" y="32387"/>
                    <a:pt x="11280" y="36105"/>
                    <a:pt x="18053" y="36105"/>
                  </a:cubicBezTo>
                  <a:cubicBezTo>
                    <a:pt x="28009" y="36105"/>
                    <a:pt x="36106" y="28008"/>
                    <a:pt x="36106" y="18052"/>
                  </a:cubicBezTo>
                  <a:cubicBezTo>
                    <a:pt x="36106" y="11310"/>
                    <a:pt x="32388" y="5419"/>
                    <a:pt x="26906" y="2331"/>
                  </a:cubicBezTo>
                  <a:cubicBezTo>
                    <a:pt x="24291" y="851"/>
                    <a:pt x="21267" y="0"/>
                    <a:pt x="18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5"/>
            <p:cNvSpPr/>
            <p:nvPr/>
          </p:nvSpPr>
          <p:spPr>
            <a:xfrm>
              <a:off x="733762" y="446700"/>
              <a:ext cx="288287" cy="288277"/>
            </a:xfrm>
            <a:custGeom>
              <a:avLst/>
              <a:gdLst/>
              <a:ahLst/>
              <a:cxnLst/>
              <a:rect l="l" t="t" r="r" b="b"/>
              <a:pathLst>
                <a:path w="29238" h="29237" extrusionOk="0">
                  <a:moveTo>
                    <a:pt x="18053" y="0"/>
                  </a:moveTo>
                  <a:cubicBezTo>
                    <a:pt x="8066" y="0"/>
                    <a:pt x="1" y="8097"/>
                    <a:pt x="1" y="18052"/>
                  </a:cubicBezTo>
                  <a:cubicBezTo>
                    <a:pt x="1" y="21266"/>
                    <a:pt x="852" y="24290"/>
                    <a:pt x="2332" y="26905"/>
                  </a:cubicBezTo>
                  <a:cubicBezTo>
                    <a:pt x="4947" y="28386"/>
                    <a:pt x="7972" y="29237"/>
                    <a:pt x="11185" y="29237"/>
                  </a:cubicBezTo>
                  <a:cubicBezTo>
                    <a:pt x="21141" y="29237"/>
                    <a:pt x="29238" y="21140"/>
                    <a:pt x="29238" y="11184"/>
                  </a:cubicBezTo>
                  <a:cubicBezTo>
                    <a:pt x="29238" y="7971"/>
                    <a:pt x="28387" y="4946"/>
                    <a:pt x="26906" y="2331"/>
                  </a:cubicBezTo>
                  <a:cubicBezTo>
                    <a:pt x="24291" y="851"/>
                    <a:pt x="21267" y="0"/>
                    <a:pt x="18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5"/>
            <p:cNvSpPr/>
            <p:nvPr/>
          </p:nvSpPr>
          <p:spPr>
            <a:xfrm>
              <a:off x="699900" y="494229"/>
              <a:ext cx="416269" cy="308470"/>
            </a:xfrm>
            <a:custGeom>
              <a:avLst/>
              <a:gdLst/>
              <a:ahLst/>
              <a:cxnLst/>
              <a:rect l="l" t="t" r="r" b="b"/>
              <a:pathLst>
                <a:path w="42218" h="31285" extrusionOk="0">
                  <a:moveTo>
                    <a:pt x="42218" y="0"/>
                  </a:moveTo>
                  <a:cubicBezTo>
                    <a:pt x="6901" y="0"/>
                    <a:pt x="1" y="23913"/>
                    <a:pt x="1" y="23913"/>
                  </a:cubicBezTo>
                  <a:lnTo>
                    <a:pt x="6932" y="24259"/>
                  </a:lnTo>
                  <a:lnTo>
                    <a:pt x="11910" y="31285"/>
                  </a:lnTo>
                  <a:cubicBezTo>
                    <a:pt x="11910" y="31285"/>
                    <a:pt x="15627" y="9798"/>
                    <a:pt x="4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5"/>
            <p:cNvSpPr/>
            <p:nvPr/>
          </p:nvSpPr>
          <p:spPr>
            <a:xfrm>
              <a:off x="768255" y="494229"/>
              <a:ext cx="347920" cy="308470"/>
            </a:xfrm>
            <a:custGeom>
              <a:avLst/>
              <a:gdLst/>
              <a:ahLst/>
              <a:cxnLst/>
              <a:rect l="l" t="t" r="r" b="b"/>
              <a:pathLst>
                <a:path w="35286" h="31285" extrusionOk="0">
                  <a:moveTo>
                    <a:pt x="35286" y="0"/>
                  </a:moveTo>
                  <a:lnTo>
                    <a:pt x="35286" y="0"/>
                  </a:lnTo>
                  <a:cubicBezTo>
                    <a:pt x="6931" y="7404"/>
                    <a:pt x="0" y="24259"/>
                    <a:pt x="0" y="24259"/>
                  </a:cubicBezTo>
                  <a:lnTo>
                    <a:pt x="4978" y="31285"/>
                  </a:lnTo>
                  <a:cubicBezTo>
                    <a:pt x="4978" y="31285"/>
                    <a:pt x="8695" y="9798"/>
                    <a:pt x="35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5"/>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65"/>
          <p:cNvGrpSpPr/>
          <p:nvPr/>
        </p:nvGrpSpPr>
        <p:grpSpPr>
          <a:xfrm>
            <a:off x="6735989" y="3753198"/>
            <a:ext cx="1875726" cy="304971"/>
            <a:chOff x="6762967" y="-1341310"/>
            <a:chExt cx="1875726" cy="943599"/>
          </a:xfrm>
        </p:grpSpPr>
        <p:sp>
          <p:nvSpPr>
            <p:cNvPr id="4586" name="Google Shape;4586;p65"/>
            <p:cNvSpPr/>
            <p:nvPr/>
          </p:nvSpPr>
          <p:spPr>
            <a:xfrm>
              <a:off x="8596791"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5"/>
            <p:cNvSpPr/>
            <p:nvPr/>
          </p:nvSpPr>
          <p:spPr>
            <a:xfrm>
              <a:off x="8387518" y="-1341310"/>
              <a:ext cx="99021" cy="943599"/>
            </a:xfrm>
            <a:custGeom>
              <a:avLst/>
              <a:gdLst/>
              <a:ahLst/>
              <a:cxnLst/>
              <a:rect l="l" t="t" r="r" b="b"/>
              <a:pathLst>
                <a:path w="820" h="7814" extrusionOk="0">
                  <a:moveTo>
                    <a:pt x="0" y="0"/>
                  </a:moveTo>
                  <a:lnTo>
                    <a:pt x="0" y="7814"/>
                  </a:lnTo>
                  <a:lnTo>
                    <a:pt x="820" y="7814"/>
                  </a:lnTo>
                  <a:lnTo>
                    <a:pt x="8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5"/>
            <p:cNvSpPr/>
            <p:nvPr/>
          </p:nvSpPr>
          <p:spPr>
            <a:xfrm>
              <a:off x="7314708" y="-1341310"/>
              <a:ext cx="99021" cy="943599"/>
            </a:xfrm>
            <a:custGeom>
              <a:avLst/>
              <a:gdLst/>
              <a:ahLst/>
              <a:cxnLst/>
              <a:rect l="l" t="t" r="r" b="b"/>
              <a:pathLst>
                <a:path w="820" h="7814" extrusionOk="0">
                  <a:moveTo>
                    <a:pt x="0" y="0"/>
                  </a:moveTo>
                  <a:lnTo>
                    <a:pt x="0" y="7814"/>
                  </a:lnTo>
                  <a:lnTo>
                    <a:pt x="819" y="7814"/>
                  </a:lnTo>
                  <a:lnTo>
                    <a:pt x="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5"/>
            <p:cNvSpPr/>
            <p:nvPr/>
          </p:nvSpPr>
          <p:spPr>
            <a:xfrm>
              <a:off x="7695095" y="-1341310"/>
              <a:ext cx="186570" cy="943599"/>
            </a:xfrm>
            <a:custGeom>
              <a:avLst/>
              <a:gdLst/>
              <a:ahLst/>
              <a:cxnLst/>
              <a:rect l="l" t="t" r="r" b="b"/>
              <a:pathLst>
                <a:path w="1545" h="7814" extrusionOk="0">
                  <a:moveTo>
                    <a:pt x="1" y="0"/>
                  </a:moveTo>
                  <a:lnTo>
                    <a:pt x="1" y="7814"/>
                  </a:lnTo>
                  <a:lnTo>
                    <a:pt x="1544" y="7814"/>
                  </a:lnTo>
                  <a:lnTo>
                    <a:pt x="1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5"/>
            <p:cNvSpPr/>
            <p:nvPr/>
          </p:nvSpPr>
          <p:spPr>
            <a:xfrm>
              <a:off x="8265795"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5"/>
            <p:cNvSpPr/>
            <p:nvPr/>
          </p:nvSpPr>
          <p:spPr>
            <a:xfrm>
              <a:off x="8170638"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5"/>
            <p:cNvSpPr/>
            <p:nvPr/>
          </p:nvSpPr>
          <p:spPr>
            <a:xfrm>
              <a:off x="8075481" y="-1341310"/>
              <a:ext cx="42024" cy="943599"/>
            </a:xfrm>
            <a:custGeom>
              <a:avLst/>
              <a:gdLst/>
              <a:ahLst/>
              <a:cxnLst/>
              <a:rect l="l" t="t" r="r" b="b"/>
              <a:pathLst>
                <a:path w="348" h="7814" extrusionOk="0">
                  <a:moveTo>
                    <a:pt x="1" y="0"/>
                  </a:moveTo>
                  <a:lnTo>
                    <a:pt x="1" y="7814"/>
                  </a:lnTo>
                  <a:lnTo>
                    <a:pt x="348" y="7814"/>
                  </a:ln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5"/>
            <p:cNvSpPr/>
            <p:nvPr/>
          </p:nvSpPr>
          <p:spPr>
            <a:xfrm>
              <a:off x="7980445" y="-1341310"/>
              <a:ext cx="38159" cy="943599"/>
            </a:xfrm>
            <a:custGeom>
              <a:avLst/>
              <a:gdLst/>
              <a:ahLst/>
              <a:cxnLst/>
              <a:rect l="l" t="t" r="r" b="b"/>
              <a:pathLst>
                <a:path w="316" h="7814" extrusionOk="0">
                  <a:moveTo>
                    <a:pt x="0" y="0"/>
                  </a:moveTo>
                  <a:lnTo>
                    <a:pt x="0" y="7814"/>
                  </a:lnTo>
                  <a:lnTo>
                    <a:pt x="315" y="7814"/>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5"/>
            <p:cNvSpPr/>
            <p:nvPr/>
          </p:nvSpPr>
          <p:spPr>
            <a:xfrm>
              <a:off x="7170041" y="-1341310"/>
              <a:ext cx="99021" cy="943599"/>
            </a:xfrm>
            <a:custGeom>
              <a:avLst/>
              <a:gdLst/>
              <a:ahLst/>
              <a:cxnLst/>
              <a:rect l="l" t="t" r="r" b="b"/>
              <a:pathLst>
                <a:path w="820" h="7814" extrusionOk="0">
                  <a:moveTo>
                    <a:pt x="1" y="0"/>
                  </a:moveTo>
                  <a:lnTo>
                    <a:pt x="1" y="7814"/>
                  </a:lnTo>
                  <a:lnTo>
                    <a:pt x="820" y="7814"/>
                  </a:lnTo>
                  <a:lnTo>
                    <a:pt x="8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5"/>
            <p:cNvSpPr/>
            <p:nvPr/>
          </p:nvSpPr>
          <p:spPr>
            <a:xfrm>
              <a:off x="7048317"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5"/>
            <p:cNvSpPr/>
            <p:nvPr/>
          </p:nvSpPr>
          <p:spPr>
            <a:xfrm>
              <a:off x="6953281"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5"/>
            <p:cNvSpPr/>
            <p:nvPr/>
          </p:nvSpPr>
          <p:spPr>
            <a:xfrm>
              <a:off x="6858124"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5"/>
            <p:cNvSpPr/>
            <p:nvPr/>
          </p:nvSpPr>
          <p:spPr>
            <a:xfrm>
              <a:off x="6762967"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5"/>
            <p:cNvSpPr/>
            <p:nvPr/>
          </p:nvSpPr>
          <p:spPr>
            <a:xfrm>
              <a:off x="7611410" y="-1341310"/>
              <a:ext cx="38159" cy="943599"/>
            </a:xfrm>
            <a:custGeom>
              <a:avLst/>
              <a:gdLst/>
              <a:ahLst/>
              <a:cxnLst/>
              <a:rect l="l" t="t" r="r" b="b"/>
              <a:pathLst>
                <a:path w="316" h="7814" extrusionOk="0">
                  <a:moveTo>
                    <a:pt x="0" y="0"/>
                  </a:moveTo>
                  <a:lnTo>
                    <a:pt x="0" y="7814"/>
                  </a:lnTo>
                  <a:lnTo>
                    <a:pt x="315" y="7814"/>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5"/>
            <p:cNvSpPr/>
            <p:nvPr/>
          </p:nvSpPr>
          <p:spPr>
            <a:xfrm>
              <a:off x="7512509"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1" name="Google Shape;4601;p65"/>
          <p:cNvSpPr txBox="1">
            <a:spLocks noGrp="1"/>
          </p:cNvSpPr>
          <p:nvPr>
            <p:ph type="ctrTitle"/>
          </p:nvPr>
        </p:nvSpPr>
        <p:spPr>
          <a:xfrm>
            <a:off x="6585550" y="397750"/>
            <a:ext cx="2176800" cy="4383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sz="2400">
                <a:solidFill>
                  <a:schemeClr val="lt1"/>
                </a:solidFill>
              </a:rPr>
              <a:t>BOARDING PASS</a:t>
            </a:r>
            <a:endParaRPr sz="2400">
              <a:solidFill>
                <a:schemeClr val="lt1"/>
              </a:solidFill>
            </a:endParaRPr>
          </a:p>
        </p:txBody>
      </p:sp>
      <p:grpSp>
        <p:nvGrpSpPr>
          <p:cNvPr id="4602" name="Google Shape;4602;p65"/>
          <p:cNvGrpSpPr/>
          <p:nvPr/>
        </p:nvGrpSpPr>
        <p:grpSpPr>
          <a:xfrm>
            <a:off x="2266950" y="561950"/>
            <a:ext cx="3458350" cy="62400"/>
            <a:chOff x="2266950" y="561950"/>
            <a:chExt cx="3458350" cy="62400"/>
          </a:xfrm>
        </p:grpSpPr>
        <p:sp>
          <p:nvSpPr>
            <p:cNvPr id="4603" name="Google Shape;4603;p65"/>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5"/>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5"/>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5"/>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5"/>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5"/>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5"/>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5"/>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5"/>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5"/>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5"/>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5"/>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5"/>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5"/>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5"/>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5"/>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5"/>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5"/>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5"/>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5"/>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5"/>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5"/>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5"/>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5"/>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7" name="Google Shape;4627;p65"/>
          <p:cNvSpPr/>
          <p:nvPr/>
        </p:nvSpPr>
        <p:spPr>
          <a:xfrm>
            <a:off x="5846050"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5"/>
          <p:cNvSpPr txBox="1">
            <a:spLocks noGrp="1"/>
          </p:cNvSpPr>
          <p:nvPr>
            <p:ph type="ctrTitle"/>
          </p:nvPr>
        </p:nvSpPr>
        <p:spPr>
          <a:xfrm>
            <a:off x="6736075" y="988975"/>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400">
                <a:solidFill>
                  <a:schemeClr val="lt1"/>
                </a:solidFill>
              </a:rPr>
              <a:t>FLIGHT</a:t>
            </a:r>
            <a:endParaRPr sz="2400">
              <a:solidFill>
                <a:schemeClr val="lt1"/>
              </a:solidFill>
            </a:endParaRPr>
          </a:p>
        </p:txBody>
      </p:sp>
      <p:sp>
        <p:nvSpPr>
          <p:cNvPr id="4629" name="Google Shape;4629;p65"/>
          <p:cNvSpPr txBox="1">
            <a:spLocks noGrp="1"/>
          </p:cNvSpPr>
          <p:nvPr>
            <p:ph type="ctrTitle"/>
          </p:nvPr>
        </p:nvSpPr>
        <p:spPr>
          <a:xfrm>
            <a:off x="6736075" y="1884325"/>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400">
                <a:solidFill>
                  <a:schemeClr val="lt1"/>
                </a:solidFill>
              </a:rPr>
              <a:t>GATE</a:t>
            </a:r>
            <a:endParaRPr sz="2400">
              <a:solidFill>
                <a:schemeClr val="lt1"/>
              </a:solidFill>
            </a:endParaRPr>
          </a:p>
        </p:txBody>
      </p:sp>
      <p:sp>
        <p:nvSpPr>
          <p:cNvPr id="4630" name="Google Shape;4630;p65"/>
          <p:cNvSpPr txBox="1">
            <a:spLocks noGrp="1"/>
          </p:cNvSpPr>
          <p:nvPr>
            <p:ph type="ctrTitle"/>
          </p:nvPr>
        </p:nvSpPr>
        <p:spPr>
          <a:xfrm>
            <a:off x="6736075" y="2779675"/>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400">
                <a:solidFill>
                  <a:schemeClr val="lt1"/>
                </a:solidFill>
              </a:rPr>
              <a:t>SEAT</a:t>
            </a:r>
            <a:endParaRPr sz="2400">
              <a:solidFill>
                <a:schemeClr val="lt1"/>
              </a:solidFill>
            </a:endParaRPr>
          </a:p>
        </p:txBody>
      </p:sp>
      <p:sp>
        <p:nvSpPr>
          <p:cNvPr id="4631" name="Google Shape;4631;p65"/>
          <p:cNvSpPr txBox="1">
            <a:spLocks noGrp="1"/>
          </p:cNvSpPr>
          <p:nvPr>
            <p:ph type="ctrTitle"/>
          </p:nvPr>
        </p:nvSpPr>
        <p:spPr>
          <a:xfrm>
            <a:off x="6736075" y="1351075"/>
            <a:ext cx="1875600"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a:solidFill>
                  <a:schemeClr val="lt1"/>
                </a:solidFill>
                <a:latin typeface="Cutive Mono"/>
                <a:ea typeface="Cutive Mono"/>
                <a:cs typeface="Cutive Mono"/>
                <a:sym typeface="Cutive Mono"/>
              </a:rPr>
              <a:t>B345</a:t>
            </a:r>
            <a:endParaRPr sz="2400">
              <a:solidFill>
                <a:schemeClr val="lt1"/>
              </a:solidFill>
              <a:latin typeface="Cutive Mono"/>
              <a:ea typeface="Cutive Mono"/>
              <a:cs typeface="Cutive Mono"/>
              <a:sym typeface="Cutive Mono"/>
            </a:endParaRPr>
          </a:p>
        </p:txBody>
      </p:sp>
      <p:sp>
        <p:nvSpPr>
          <p:cNvPr id="4632" name="Google Shape;4632;p65"/>
          <p:cNvSpPr txBox="1">
            <a:spLocks noGrp="1"/>
          </p:cNvSpPr>
          <p:nvPr>
            <p:ph type="ctrTitle"/>
          </p:nvPr>
        </p:nvSpPr>
        <p:spPr>
          <a:xfrm>
            <a:off x="6736075" y="2227675"/>
            <a:ext cx="1875600"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a:solidFill>
                  <a:schemeClr val="lt1"/>
                </a:solidFill>
                <a:latin typeface="Cutive Mono"/>
                <a:ea typeface="Cutive Mono"/>
                <a:cs typeface="Cutive Mono"/>
                <a:sym typeface="Cutive Mono"/>
              </a:rPr>
              <a:t>D8</a:t>
            </a:r>
            <a:endParaRPr sz="2400">
              <a:solidFill>
                <a:schemeClr val="lt1"/>
              </a:solidFill>
              <a:latin typeface="Cutive Mono"/>
              <a:ea typeface="Cutive Mono"/>
              <a:cs typeface="Cutive Mono"/>
              <a:sym typeface="Cutive Mono"/>
            </a:endParaRPr>
          </a:p>
        </p:txBody>
      </p:sp>
      <p:sp>
        <p:nvSpPr>
          <p:cNvPr id="4633" name="Google Shape;4633;p65"/>
          <p:cNvSpPr txBox="1">
            <a:spLocks noGrp="1"/>
          </p:cNvSpPr>
          <p:nvPr>
            <p:ph type="ctrTitle"/>
          </p:nvPr>
        </p:nvSpPr>
        <p:spPr>
          <a:xfrm>
            <a:off x="6736075" y="3104275"/>
            <a:ext cx="1875600"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a:solidFill>
                  <a:schemeClr val="lt1"/>
                </a:solidFill>
                <a:latin typeface="Cutive Mono"/>
                <a:ea typeface="Cutive Mono"/>
                <a:cs typeface="Cutive Mono"/>
                <a:sym typeface="Cutive Mono"/>
              </a:rPr>
              <a:t>29E</a:t>
            </a:r>
            <a:endParaRPr sz="2400">
              <a:solidFill>
                <a:schemeClr val="lt1"/>
              </a:solidFill>
              <a:latin typeface="Cutive Mono"/>
              <a:ea typeface="Cutive Mono"/>
              <a:cs typeface="Cutive Mono"/>
              <a:sym typeface="Cutive Mono"/>
            </a:endParaRPr>
          </a:p>
        </p:txBody>
      </p:sp>
      <p:sp>
        <p:nvSpPr>
          <p:cNvPr id="4634" name="Google Shape;4634;p65"/>
          <p:cNvSpPr txBox="1">
            <a:spLocks noGrp="1"/>
          </p:cNvSpPr>
          <p:nvPr>
            <p:ph type="subTitle" idx="1"/>
          </p:nvPr>
        </p:nvSpPr>
        <p:spPr>
          <a:xfrm>
            <a:off x="6735950" y="4058175"/>
            <a:ext cx="1875600" cy="569100"/>
          </a:xfrm>
          <a:prstGeom prst="rect">
            <a:avLst/>
          </a:prstGeom>
          <a:noFill/>
        </p:spPr>
        <p:txBody>
          <a:bodyPr spcFirstLastPara="1" wrap="square" lIns="0" tIns="91425" rIns="91425" bIns="91425" anchor="b" anchorCtr="0">
            <a:noAutofit/>
          </a:bodyPr>
          <a:lstStyle/>
          <a:p>
            <a:pPr marL="0" lvl="0" indent="0" algn="l" rtl="0">
              <a:lnSpc>
                <a:spcPct val="100000"/>
              </a:lnSpc>
              <a:spcBef>
                <a:spcPts val="300"/>
              </a:spcBef>
              <a:spcAft>
                <a:spcPts val="0"/>
              </a:spcAft>
              <a:buNone/>
            </a:pPr>
            <a:r>
              <a:rPr lang="en" sz="1000">
                <a:solidFill>
                  <a:schemeClr val="lt1"/>
                </a:solidFill>
              </a:rPr>
              <a:t>Please keep this slide for attribution</a:t>
            </a:r>
            <a:endParaRPr>
              <a:solidFill>
                <a:schemeClr val="lt1"/>
              </a:solidFill>
            </a:endParaRPr>
          </a:p>
        </p:txBody>
      </p:sp>
      <p:pic>
        <p:nvPicPr>
          <p:cNvPr id="7" name="Picture 6">
            <a:extLst>
              <a:ext uri="{FF2B5EF4-FFF2-40B4-BE49-F238E27FC236}">
                <a16:creationId xmlns:a16="http://schemas.microsoft.com/office/drawing/2014/main" id="{1D40B269-AB0D-8BD6-2413-D6D280FA12B6}"/>
              </a:ext>
            </a:extLst>
          </p:cNvPr>
          <p:cNvPicPr>
            <a:picLocks noChangeAspect="1"/>
          </p:cNvPicPr>
          <p:nvPr/>
        </p:nvPicPr>
        <p:blipFill>
          <a:blip r:embed="rId3"/>
          <a:stretch>
            <a:fillRect/>
          </a:stretch>
        </p:blipFill>
        <p:spPr>
          <a:xfrm>
            <a:off x="415878" y="3753199"/>
            <a:ext cx="2208606" cy="929816"/>
          </a:xfrm>
          <a:prstGeom prst="rect">
            <a:avLst/>
          </a:prstGeom>
        </p:spPr>
      </p:pic>
      <p:pic>
        <p:nvPicPr>
          <p:cNvPr id="8" name="Picture 6" descr="Q&amp;a - Free education icons">
            <a:extLst>
              <a:ext uri="{FF2B5EF4-FFF2-40B4-BE49-F238E27FC236}">
                <a16:creationId xmlns:a16="http://schemas.microsoft.com/office/drawing/2014/main" id="{6E368A44-BB27-DB94-D929-5857C88E3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048" y="3323425"/>
            <a:ext cx="1503878" cy="15038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pic>
        <p:nvPicPr>
          <p:cNvPr id="829" name="Google Shape;829;p37"/>
          <p:cNvPicPr preferRelativeResize="0"/>
          <p:nvPr/>
        </p:nvPicPr>
        <p:blipFill rotWithShape="1">
          <a:blip r:embed="rId3">
            <a:alphaModFix/>
          </a:blip>
          <a:srcRect l="16195" t="-15061" r="43666"/>
          <a:stretch/>
        </p:blipFill>
        <p:spPr>
          <a:xfrm>
            <a:off x="6468500" y="261325"/>
            <a:ext cx="2415000" cy="4621200"/>
          </a:xfrm>
          <a:prstGeom prst="roundRect">
            <a:avLst>
              <a:gd name="adj" fmla="val 9530"/>
            </a:avLst>
          </a:prstGeom>
          <a:noFill/>
          <a:ln>
            <a:noFill/>
          </a:ln>
        </p:spPr>
      </p:pic>
      <p:sp>
        <p:nvSpPr>
          <p:cNvPr id="830" name="Google Shape;830;p37"/>
          <p:cNvSpPr txBox="1">
            <a:spLocks noGrp="1"/>
          </p:cNvSpPr>
          <p:nvPr>
            <p:ph type="subTitle" idx="1"/>
          </p:nvPr>
        </p:nvSpPr>
        <p:spPr>
          <a:xfrm>
            <a:off x="765078" y="2488265"/>
            <a:ext cx="5010900" cy="2072093"/>
          </a:xfrm>
          <a:prstGeom prst="rect">
            <a:avLst/>
          </a:prstGeom>
        </p:spPr>
        <p:txBody>
          <a:bodyPr spcFirstLastPara="1" wrap="square" lIns="91425" tIns="91425" rIns="91425" bIns="91425" anchor="b" anchorCtr="0">
            <a:noAutofit/>
          </a:bodyPr>
          <a:lstStyle/>
          <a:p>
            <a:pPr marL="139700" indent="0" algn="l">
              <a:buNone/>
            </a:pPr>
            <a:r>
              <a:rPr lang="en-SG" b="0" i="0">
                <a:solidFill>
                  <a:srgbClr val="000000"/>
                </a:solidFill>
                <a:effectLst/>
                <a:latin typeface="Inter"/>
              </a:rPr>
              <a:t>According to a 2010 report made by the US Federal Aviation Administration, the economic price of domestic flight delays entails </a:t>
            </a:r>
            <a:r>
              <a:rPr lang="en-SG" b="0" i="0">
                <a:solidFill>
                  <a:srgbClr val="FF0000"/>
                </a:solidFill>
                <a:effectLst/>
                <a:latin typeface="Inter"/>
              </a:rPr>
              <a:t>a yearly cost of 32.9 billion dollars</a:t>
            </a:r>
            <a:r>
              <a:rPr lang="en-SG" b="0" i="0">
                <a:solidFill>
                  <a:srgbClr val="000000"/>
                </a:solidFill>
                <a:effectLst/>
                <a:latin typeface="Inter"/>
              </a:rPr>
              <a:t> to passengers, airlines and other parts of the economy. More than half of that amount comes from the pockets of passengers who not only lose time waiting for their planes to leave, but they also miss connecting flights, spend money on food and have to sleep on hotel rooms while they're stranded.</a:t>
            </a:r>
          </a:p>
        </p:txBody>
      </p:sp>
      <p:sp>
        <p:nvSpPr>
          <p:cNvPr id="831" name="Google Shape;831;p37"/>
          <p:cNvSpPr/>
          <p:nvPr/>
        </p:nvSpPr>
        <p:spPr>
          <a:xfrm rot="10800000">
            <a:off x="6469425" y="253950"/>
            <a:ext cx="2413800" cy="690300"/>
          </a:xfrm>
          <a:prstGeom prst="round2SameRect">
            <a:avLst>
              <a:gd name="adj1" fmla="val 0"/>
              <a:gd name="adj2" fmla="val 3439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32" name="Google Shape;832;p37"/>
          <p:cNvSpPr txBox="1">
            <a:spLocks noGrp="1"/>
          </p:cNvSpPr>
          <p:nvPr>
            <p:ph type="ctrTitle"/>
          </p:nvPr>
        </p:nvSpPr>
        <p:spPr>
          <a:xfrm>
            <a:off x="704850" y="1123950"/>
            <a:ext cx="5184300" cy="8001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Introduction</a:t>
            </a:r>
            <a:endParaRPr/>
          </a:p>
        </p:txBody>
      </p:sp>
      <p:sp>
        <p:nvSpPr>
          <p:cNvPr id="833" name="Google Shape;833;p37"/>
          <p:cNvSpPr/>
          <p:nvPr/>
        </p:nvSpPr>
        <p:spPr>
          <a:xfrm>
            <a:off x="6762925" y="2165975"/>
            <a:ext cx="2125435" cy="2716674"/>
          </a:xfrm>
          <a:custGeom>
            <a:avLst/>
            <a:gdLst/>
            <a:ahLst/>
            <a:cxnLst/>
            <a:rect l="l" t="t" r="r" b="b"/>
            <a:pathLst>
              <a:path w="32167" h="41115" extrusionOk="0">
                <a:moveTo>
                  <a:pt x="32135" y="1"/>
                </a:moveTo>
                <a:lnTo>
                  <a:pt x="0" y="41114"/>
                </a:lnTo>
                <a:lnTo>
                  <a:pt x="12508" y="41114"/>
                </a:lnTo>
                <a:lnTo>
                  <a:pt x="32167" y="14335"/>
                </a:lnTo>
                <a:lnTo>
                  <a:pt x="32167" y="410"/>
                </a:lnTo>
                <a:cubicBezTo>
                  <a:pt x="32167" y="284"/>
                  <a:pt x="32135" y="127"/>
                  <a:pt x="32135" y="1"/>
                </a:cubicBezTo>
                <a:close/>
              </a:path>
            </a:pathLst>
          </a:custGeom>
          <a:solidFill>
            <a:schemeClr val="dk1">
              <a:alpha val="117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7"/>
          <p:cNvSpPr/>
          <p:nvPr/>
        </p:nvSpPr>
        <p:spPr>
          <a:xfrm>
            <a:off x="7453233" y="3052756"/>
            <a:ext cx="1430193" cy="1829881"/>
          </a:xfrm>
          <a:custGeom>
            <a:avLst/>
            <a:gdLst/>
            <a:ahLst/>
            <a:cxnLst/>
            <a:rect l="l" t="t" r="r" b="b"/>
            <a:pathLst>
              <a:path w="21645" h="27694" extrusionOk="0">
                <a:moveTo>
                  <a:pt x="21645" y="1"/>
                </a:moveTo>
                <a:lnTo>
                  <a:pt x="1" y="27693"/>
                </a:lnTo>
                <a:lnTo>
                  <a:pt x="12477" y="27693"/>
                </a:lnTo>
                <a:lnTo>
                  <a:pt x="21645" y="15217"/>
                </a:lnTo>
                <a:lnTo>
                  <a:pt x="21645" y="1"/>
                </a:lnTo>
                <a:close/>
              </a:path>
            </a:pathLst>
          </a:custGeom>
          <a:solidFill>
            <a:schemeClr val="dk1">
              <a:alpha val="27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7"/>
          <p:cNvSpPr/>
          <p:nvPr/>
        </p:nvSpPr>
        <p:spPr>
          <a:xfrm>
            <a:off x="8152086" y="3941652"/>
            <a:ext cx="734886" cy="940974"/>
          </a:xfrm>
          <a:custGeom>
            <a:avLst/>
            <a:gdLst/>
            <a:ahLst/>
            <a:cxnLst/>
            <a:rect l="l" t="t" r="r" b="b"/>
            <a:pathLst>
              <a:path w="11122" h="14241" extrusionOk="0">
                <a:moveTo>
                  <a:pt x="11121" y="0"/>
                </a:moveTo>
                <a:lnTo>
                  <a:pt x="0" y="14240"/>
                </a:lnTo>
                <a:lnTo>
                  <a:pt x="7750" y="14240"/>
                </a:lnTo>
                <a:cubicBezTo>
                  <a:pt x="9609" y="14240"/>
                  <a:pt x="11121" y="12728"/>
                  <a:pt x="11121" y="10838"/>
                </a:cubicBezTo>
                <a:lnTo>
                  <a:pt x="111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 name="Google Shape;836;p37"/>
          <p:cNvGrpSpPr/>
          <p:nvPr/>
        </p:nvGrpSpPr>
        <p:grpSpPr>
          <a:xfrm>
            <a:off x="1192931" y="465829"/>
            <a:ext cx="896605" cy="214346"/>
            <a:chOff x="1192931" y="491429"/>
            <a:chExt cx="896605" cy="214346"/>
          </a:xfrm>
        </p:grpSpPr>
        <p:sp>
          <p:nvSpPr>
            <p:cNvPr id="837" name="Google Shape;837;p37"/>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7"/>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7"/>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7"/>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7"/>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7"/>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7"/>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37"/>
          <p:cNvGrpSpPr/>
          <p:nvPr/>
        </p:nvGrpSpPr>
        <p:grpSpPr>
          <a:xfrm>
            <a:off x="2266950" y="561950"/>
            <a:ext cx="3458350" cy="62400"/>
            <a:chOff x="2266950" y="561950"/>
            <a:chExt cx="3458350" cy="62400"/>
          </a:xfrm>
        </p:grpSpPr>
        <p:sp>
          <p:nvSpPr>
            <p:cNvPr id="845" name="Google Shape;845;p37"/>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7"/>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7"/>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7"/>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7"/>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7"/>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7"/>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7"/>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7"/>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7"/>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7"/>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7"/>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7"/>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7"/>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7"/>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7"/>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7"/>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7"/>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7"/>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7"/>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7"/>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7"/>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7"/>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 name="Google Shape;869;p37"/>
          <p:cNvSpPr/>
          <p:nvPr/>
        </p:nvSpPr>
        <p:spPr>
          <a:xfrm>
            <a:off x="5846050"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37"/>
          <p:cNvGrpSpPr/>
          <p:nvPr/>
        </p:nvGrpSpPr>
        <p:grpSpPr>
          <a:xfrm>
            <a:off x="624714" y="381177"/>
            <a:ext cx="470629" cy="435824"/>
            <a:chOff x="431275" y="-2657275"/>
            <a:chExt cx="1086150" cy="1005825"/>
          </a:xfrm>
        </p:grpSpPr>
        <p:sp>
          <p:nvSpPr>
            <p:cNvPr id="871" name="Google Shape;871;p37"/>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37"/>
            <p:cNvGrpSpPr/>
            <p:nvPr/>
          </p:nvGrpSpPr>
          <p:grpSpPr>
            <a:xfrm>
              <a:off x="431275" y="-2657275"/>
              <a:ext cx="1086150" cy="1005825"/>
              <a:chOff x="431275" y="-2657275"/>
              <a:chExt cx="1086150" cy="1005825"/>
            </a:xfrm>
          </p:grpSpPr>
          <p:sp>
            <p:nvSpPr>
              <p:cNvPr id="873" name="Google Shape;873;p37"/>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7"/>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7"/>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9" name="Google Shape;879;p37"/>
          <p:cNvSpPr txBox="1">
            <a:spLocks noGrp="1"/>
          </p:cNvSpPr>
          <p:nvPr>
            <p:ph type="ctrTitle"/>
          </p:nvPr>
        </p:nvSpPr>
        <p:spPr>
          <a:xfrm>
            <a:off x="6587600" y="397750"/>
            <a:ext cx="2176800" cy="4383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sz="2400">
                <a:solidFill>
                  <a:schemeClr val="lt1"/>
                </a:solidFill>
              </a:rPr>
              <a:t>BOARDING PASS</a:t>
            </a:r>
            <a:endParaRPr sz="2400">
              <a:solidFill>
                <a:schemeClr val="lt1"/>
              </a:solidFill>
            </a:endParaRPr>
          </a:p>
        </p:txBody>
      </p:sp>
      <p:sp>
        <p:nvSpPr>
          <p:cNvPr id="880" name="Google Shape;880;p37"/>
          <p:cNvSpPr txBox="1"/>
          <p:nvPr/>
        </p:nvSpPr>
        <p:spPr>
          <a:xfrm>
            <a:off x="1063268" y="2006875"/>
            <a:ext cx="2449268" cy="43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1"/>
                </a:solidFill>
                <a:latin typeface="Barlow Semi Condensed"/>
                <a:ea typeface="Barlow Semi Condensed"/>
                <a:cs typeface="Barlow Semi Condensed"/>
                <a:sym typeface="Barlow Semi Condensed"/>
              </a:rPr>
              <a:t>Literature Review</a:t>
            </a:r>
            <a:endParaRPr sz="2400" b="1">
              <a:solidFill>
                <a:schemeClr val="dk1"/>
              </a:solidFill>
              <a:latin typeface="Barlow Semi Condensed"/>
              <a:ea typeface="Barlow Semi Condensed"/>
              <a:cs typeface="Barlow Semi Condensed"/>
              <a:sym typeface="Barlow Semi Condensed"/>
            </a:endParaRPr>
          </a:p>
        </p:txBody>
      </p:sp>
      <p:sp>
        <p:nvSpPr>
          <p:cNvPr id="881" name="Google Shape;881;p37"/>
          <p:cNvSpPr/>
          <p:nvPr/>
        </p:nvSpPr>
        <p:spPr>
          <a:xfrm>
            <a:off x="704850" y="2021332"/>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640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pic>
        <p:nvPicPr>
          <p:cNvPr id="829" name="Google Shape;829;p37"/>
          <p:cNvPicPr preferRelativeResize="0"/>
          <p:nvPr/>
        </p:nvPicPr>
        <p:blipFill rotWithShape="1">
          <a:blip r:embed="rId3">
            <a:alphaModFix/>
          </a:blip>
          <a:srcRect l="16195" t="-15061" r="43666"/>
          <a:stretch/>
        </p:blipFill>
        <p:spPr>
          <a:xfrm>
            <a:off x="6468500" y="261325"/>
            <a:ext cx="2415000" cy="4621200"/>
          </a:xfrm>
          <a:prstGeom prst="roundRect">
            <a:avLst>
              <a:gd name="adj" fmla="val 9530"/>
            </a:avLst>
          </a:prstGeom>
          <a:noFill/>
          <a:ln>
            <a:noFill/>
          </a:ln>
        </p:spPr>
      </p:pic>
      <p:sp>
        <p:nvSpPr>
          <p:cNvPr id="830" name="Google Shape;830;p37"/>
          <p:cNvSpPr txBox="1">
            <a:spLocks noGrp="1"/>
          </p:cNvSpPr>
          <p:nvPr>
            <p:ph type="subTitle" idx="1"/>
          </p:nvPr>
        </p:nvSpPr>
        <p:spPr>
          <a:xfrm>
            <a:off x="717555" y="2210659"/>
            <a:ext cx="5007745" cy="24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altLang="zh-CN" sz="1600" b="0" i="0" u="none" strike="noStrike">
                <a:solidFill>
                  <a:srgbClr val="374151"/>
                </a:solidFill>
                <a:effectLst/>
                <a:latin typeface="Söhne"/>
              </a:rPr>
              <a:t>Forecasting flight delays is a valuable tool in managing the impact of delays on airline operations and passenger experiences. By considering key factors, leveraging data analysis, weather forecasting, and predictive models, and collaborating among industry stakeholders, more accurate and timely delay forecasts can help airlines, airports, and passengers make informed decisions and mitigate the effects of flight delays. However, it is important to recognize the inherent challenges and limitations in forecasting and adapt strategies accordingly to ensure efficient and reliable air travel.</a:t>
            </a:r>
            <a:endParaRPr lang="en-SG" sz="1600"/>
          </a:p>
        </p:txBody>
      </p:sp>
      <p:sp>
        <p:nvSpPr>
          <p:cNvPr id="831" name="Google Shape;831;p37"/>
          <p:cNvSpPr/>
          <p:nvPr/>
        </p:nvSpPr>
        <p:spPr>
          <a:xfrm rot="10800000">
            <a:off x="6469425" y="253950"/>
            <a:ext cx="2413800" cy="690300"/>
          </a:xfrm>
          <a:prstGeom prst="round2SameRect">
            <a:avLst>
              <a:gd name="adj1" fmla="val 0"/>
              <a:gd name="adj2" fmla="val 3439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32" name="Google Shape;832;p37"/>
          <p:cNvSpPr txBox="1">
            <a:spLocks noGrp="1"/>
          </p:cNvSpPr>
          <p:nvPr>
            <p:ph type="ctrTitle"/>
          </p:nvPr>
        </p:nvSpPr>
        <p:spPr>
          <a:xfrm>
            <a:off x="704850" y="1123950"/>
            <a:ext cx="5184300" cy="8001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Introduction</a:t>
            </a:r>
            <a:endParaRPr/>
          </a:p>
        </p:txBody>
      </p:sp>
      <p:sp>
        <p:nvSpPr>
          <p:cNvPr id="833" name="Google Shape;833;p37"/>
          <p:cNvSpPr/>
          <p:nvPr/>
        </p:nvSpPr>
        <p:spPr>
          <a:xfrm>
            <a:off x="6762925" y="2165975"/>
            <a:ext cx="2125435" cy="2716674"/>
          </a:xfrm>
          <a:custGeom>
            <a:avLst/>
            <a:gdLst/>
            <a:ahLst/>
            <a:cxnLst/>
            <a:rect l="l" t="t" r="r" b="b"/>
            <a:pathLst>
              <a:path w="32167" h="41115" extrusionOk="0">
                <a:moveTo>
                  <a:pt x="32135" y="1"/>
                </a:moveTo>
                <a:lnTo>
                  <a:pt x="0" y="41114"/>
                </a:lnTo>
                <a:lnTo>
                  <a:pt x="12508" y="41114"/>
                </a:lnTo>
                <a:lnTo>
                  <a:pt x="32167" y="14335"/>
                </a:lnTo>
                <a:lnTo>
                  <a:pt x="32167" y="410"/>
                </a:lnTo>
                <a:cubicBezTo>
                  <a:pt x="32167" y="284"/>
                  <a:pt x="32135" y="127"/>
                  <a:pt x="32135" y="1"/>
                </a:cubicBezTo>
                <a:close/>
              </a:path>
            </a:pathLst>
          </a:custGeom>
          <a:solidFill>
            <a:schemeClr val="dk1">
              <a:alpha val="117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7"/>
          <p:cNvSpPr/>
          <p:nvPr/>
        </p:nvSpPr>
        <p:spPr>
          <a:xfrm>
            <a:off x="7453233" y="3052756"/>
            <a:ext cx="1430193" cy="1829881"/>
          </a:xfrm>
          <a:custGeom>
            <a:avLst/>
            <a:gdLst/>
            <a:ahLst/>
            <a:cxnLst/>
            <a:rect l="l" t="t" r="r" b="b"/>
            <a:pathLst>
              <a:path w="21645" h="27694" extrusionOk="0">
                <a:moveTo>
                  <a:pt x="21645" y="1"/>
                </a:moveTo>
                <a:lnTo>
                  <a:pt x="1" y="27693"/>
                </a:lnTo>
                <a:lnTo>
                  <a:pt x="12477" y="27693"/>
                </a:lnTo>
                <a:lnTo>
                  <a:pt x="21645" y="15217"/>
                </a:lnTo>
                <a:lnTo>
                  <a:pt x="21645" y="1"/>
                </a:lnTo>
                <a:close/>
              </a:path>
            </a:pathLst>
          </a:custGeom>
          <a:solidFill>
            <a:schemeClr val="dk1">
              <a:alpha val="27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7"/>
          <p:cNvSpPr/>
          <p:nvPr/>
        </p:nvSpPr>
        <p:spPr>
          <a:xfrm>
            <a:off x="8152086" y="3941652"/>
            <a:ext cx="734886" cy="940974"/>
          </a:xfrm>
          <a:custGeom>
            <a:avLst/>
            <a:gdLst/>
            <a:ahLst/>
            <a:cxnLst/>
            <a:rect l="l" t="t" r="r" b="b"/>
            <a:pathLst>
              <a:path w="11122" h="14241" extrusionOk="0">
                <a:moveTo>
                  <a:pt x="11121" y="0"/>
                </a:moveTo>
                <a:lnTo>
                  <a:pt x="0" y="14240"/>
                </a:lnTo>
                <a:lnTo>
                  <a:pt x="7750" y="14240"/>
                </a:lnTo>
                <a:cubicBezTo>
                  <a:pt x="9609" y="14240"/>
                  <a:pt x="11121" y="12728"/>
                  <a:pt x="11121" y="10838"/>
                </a:cubicBezTo>
                <a:lnTo>
                  <a:pt x="11121" y="0"/>
                </a:lnTo>
                <a:close/>
              </a:path>
            </a:pathLst>
          </a:custGeom>
          <a:solidFill>
            <a:schemeClr val="dk1">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 name="Google Shape;836;p37"/>
          <p:cNvGrpSpPr/>
          <p:nvPr/>
        </p:nvGrpSpPr>
        <p:grpSpPr>
          <a:xfrm>
            <a:off x="1192931" y="465829"/>
            <a:ext cx="896605" cy="214346"/>
            <a:chOff x="1192931" y="491429"/>
            <a:chExt cx="896605" cy="214346"/>
          </a:xfrm>
        </p:grpSpPr>
        <p:sp>
          <p:nvSpPr>
            <p:cNvPr id="837" name="Google Shape;837;p37"/>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7"/>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7"/>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7"/>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7"/>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7"/>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7"/>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37"/>
          <p:cNvGrpSpPr/>
          <p:nvPr/>
        </p:nvGrpSpPr>
        <p:grpSpPr>
          <a:xfrm>
            <a:off x="2266950" y="561950"/>
            <a:ext cx="3458350" cy="62400"/>
            <a:chOff x="2266950" y="561950"/>
            <a:chExt cx="3458350" cy="62400"/>
          </a:xfrm>
        </p:grpSpPr>
        <p:sp>
          <p:nvSpPr>
            <p:cNvPr id="845" name="Google Shape;845;p37"/>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7"/>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7"/>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7"/>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7"/>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7"/>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7"/>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7"/>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7"/>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7"/>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7"/>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7"/>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7"/>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7"/>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7"/>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7"/>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7"/>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7"/>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7"/>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7"/>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7"/>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7"/>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7"/>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 name="Google Shape;869;p37"/>
          <p:cNvSpPr/>
          <p:nvPr/>
        </p:nvSpPr>
        <p:spPr>
          <a:xfrm>
            <a:off x="5846050"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37"/>
          <p:cNvGrpSpPr/>
          <p:nvPr/>
        </p:nvGrpSpPr>
        <p:grpSpPr>
          <a:xfrm>
            <a:off x="624714" y="381177"/>
            <a:ext cx="470629" cy="435824"/>
            <a:chOff x="431275" y="-2657275"/>
            <a:chExt cx="1086150" cy="1005825"/>
          </a:xfrm>
        </p:grpSpPr>
        <p:sp>
          <p:nvSpPr>
            <p:cNvPr id="871" name="Google Shape;871;p37"/>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37"/>
            <p:cNvGrpSpPr/>
            <p:nvPr/>
          </p:nvGrpSpPr>
          <p:grpSpPr>
            <a:xfrm>
              <a:off x="431275" y="-2657275"/>
              <a:ext cx="1086150" cy="1005825"/>
              <a:chOff x="431275" y="-2657275"/>
              <a:chExt cx="1086150" cy="1005825"/>
            </a:xfrm>
          </p:grpSpPr>
          <p:sp>
            <p:nvSpPr>
              <p:cNvPr id="873" name="Google Shape;873;p37"/>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7"/>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7"/>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9" name="Google Shape;879;p37"/>
          <p:cNvSpPr txBox="1">
            <a:spLocks noGrp="1"/>
          </p:cNvSpPr>
          <p:nvPr>
            <p:ph type="ctrTitle"/>
          </p:nvPr>
        </p:nvSpPr>
        <p:spPr>
          <a:xfrm>
            <a:off x="6587600" y="397750"/>
            <a:ext cx="2176800" cy="4383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sz="2400">
                <a:solidFill>
                  <a:schemeClr val="lt1"/>
                </a:solidFill>
              </a:rPr>
              <a:t>BOARDING PASS</a:t>
            </a:r>
            <a:endParaRPr sz="2400">
              <a:solidFill>
                <a:schemeClr val="lt1"/>
              </a:solidFill>
            </a:endParaRPr>
          </a:p>
        </p:txBody>
      </p:sp>
      <p:sp>
        <p:nvSpPr>
          <p:cNvPr id="880" name="Google Shape;880;p37"/>
          <p:cNvSpPr txBox="1"/>
          <p:nvPr/>
        </p:nvSpPr>
        <p:spPr>
          <a:xfrm>
            <a:off x="1057087" y="1757250"/>
            <a:ext cx="2449268" cy="43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1"/>
                </a:solidFill>
                <a:latin typeface="Barlow Semi Condensed"/>
                <a:ea typeface="Barlow Semi Condensed"/>
                <a:cs typeface="Barlow Semi Condensed"/>
                <a:sym typeface="Barlow Semi Condensed"/>
              </a:rPr>
              <a:t>Literature Review</a:t>
            </a:r>
            <a:endParaRPr sz="2400" b="1">
              <a:solidFill>
                <a:schemeClr val="dk1"/>
              </a:solidFill>
              <a:latin typeface="Barlow Semi Condensed"/>
              <a:ea typeface="Barlow Semi Condensed"/>
              <a:cs typeface="Barlow Semi Condensed"/>
              <a:sym typeface="Barlow Semi Condensed"/>
            </a:endParaRPr>
          </a:p>
        </p:txBody>
      </p:sp>
      <p:sp>
        <p:nvSpPr>
          <p:cNvPr id="881" name="Google Shape;881;p37"/>
          <p:cNvSpPr/>
          <p:nvPr/>
        </p:nvSpPr>
        <p:spPr>
          <a:xfrm>
            <a:off x="753122" y="184121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292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99698-50B6-D447-B8D1-551D41DB210D}"/>
              </a:ext>
            </a:extLst>
          </p:cNvPr>
          <p:cNvSpPr>
            <a:spLocks noGrp="1"/>
          </p:cNvSpPr>
          <p:nvPr>
            <p:ph type="ctrTitle"/>
          </p:nvPr>
        </p:nvSpPr>
        <p:spPr>
          <a:xfrm>
            <a:off x="633288" y="411429"/>
            <a:ext cx="5464800" cy="1935300"/>
          </a:xfrm>
        </p:spPr>
        <p:txBody>
          <a:bodyPr/>
          <a:lstStyle/>
          <a:p>
            <a:r>
              <a:rPr kumimoji="1" lang="en-US" altLang="zh-CN" sz="3200"/>
              <a:t>MAIN OBJECTIVES:</a:t>
            </a:r>
            <a:br>
              <a:rPr kumimoji="1" lang="en-US" altLang="zh-CN" sz="3200"/>
            </a:br>
            <a:br>
              <a:rPr kumimoji="1" lang="en-US" altLang="zh-CN" sz="3200"/>
            </a:br>
            <a:r>
              <a:rPr kumimoji="1" lang="en-US" altLang="zh-CN" sz="3200"/>
              <a:t>1. What is the Situation like?</a:t>
            </a:r>
            <a:br>
              <a:rPr kumimoji="1" lang="en-US" altLang="zh-CN" sz="3200"/>
            </a:br>
            <a:r>
              <a:rPr kumimoji="1" lang="en-US" altLang="zh-CN" sz="1800"/>
              <a:t>Descriptive&amp;</a:t>
            </a:r>
            <a:r>
              <a:rPr lang="en" altLang="zh-CN" sz="1800"/>
              <a:t> </a:t>
            </a:r>
            <a:r>
              <a:rPr kumimoji="1" lang="en" altLang="zh-CN" sz="1800"/>
              <a:t>EXPLORATORY </a:t>
            </a:r>
            <a:r>
              <a:rPr kumimoji="1" lang="en-US" altLang="zh-CN" sz="1800"/>
              <a:t>Analysis</a:t>
            </a:r>
            <a:br>
              <a:rPr kumimoji="1" lang="en-US" altLang="zh-CN" sz="3200"/>
            </a:br>
            <a:br>
              <a:rPr kumimoji="1" lang="en-US" altLang="zh-CN" sz="3200"/>
            </a:br>
            <a:r>
              <a:rPr kumimoji="1" lang="en-US" altLang="zh-CN" sz="3200"/>
              <a:t>2.What affects flight delay? </a:t>
            </a:r>
            <a:br>
              <a:rPr kumimoji="1" lang="en-US" altLang="zh-CN" sz="3200"/>
            </a:br>
            <a:r>
              <a:rPr kumimoji="1" lang="en-US" altLang="zh-CN" sz="1800"/>
              <a:t>Feature Importance</a:t>
            </a:r>
            <a:br>
              <a:rPr kumimoji="1" lang="en-US" altLang="zh-CN" sz="3200"/>
            </a:br>
            <a:br>
              <a:rPr kumimoji="1" lang="en-US" altLang="zh-CN" sz="3200"/>
            </a:br>
            <a:r>
              <a:rPr kumimoji="1" lang="en-US" altLang="zh-CN" sz="2400"/>
              <a:t>3.</a:t>
            </a:r>
            <a:r>
              <a:rPr kumimoji="1" lang="en-US" altLang="zh-CN" sz="3200"/>
              <a:t>Predict flight delay</a:t>
            </a:r>
            <a:br>
              <a:rPr kumimoji="1" lang="en-US" altLang="zh-CN" sz="2400"/>
            </a:br>
            <a:r>
              <a:rPr kumimoji="1" lang="en-US" altLang="zh-CN" sz="1800"/>
              <a:t>Performance of different algorithms(out of sample prediction accuracy)</a:t>
            </a:r>
            <a:endParaRPr kumimoji="1" lang="zh-CN" altLang="en-US" sz="1800"/>
          </a:p>
        </p:txBody>
      </p:sp>
      <p:sp>
        <p:nvSpPr>
          <p:cNvPr id="3" name="Google Shape;719;p35">
            <a:extLst>
              <a:ext uri="{FF2B5EF4-FFF2-40B4-BE49-F238E27FC236}">
                <a16:creationId xmlns:a16="http://schemas.microsoft.com/office/drawing/2014/main" id="{7DACF835-7822-3BB4-8699-00C39ED61664}"/>
              </a:ext>
            </a:extLst>
          </p:cNvPr>
          <p:cNvSpPr txBox="1">
            <a:spLocks/>
          </p:cNvSpPr>
          <p:nvPr/>
        </p:nvSpPr>
        <p:spPr>
          <a:xfrm>
            <a:off x="6585550" y="397750"/>
            <a:ext cx="2176800" cy="4383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145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pPr algn="ctr"/>
            <a:r>
              <a:rPr lang="en-SG" sz="2400">
                <a:solidFill>
                  <a:schemeClr val="lt1"/>
                </a:solidFill>
              </a:rPr>
              <a:t>BOARDING PASS</a:t>
            </a:r>
          </a:p>
        </p:txBody>
      </p:sp>
      <p:sp>
        <p:nvSpPr>
          <p:cNvPr id="4" name="Google Shape;746;p35">
            <a:extLst>
              <a:ext uri="{FF2B5EF4-FFF2-40B4-BE49-F238E27FC236}">
                <a16:creationId xmlns:a16="http://schemas.microsoft.com/office/drawing/2014/main" id="{101A337B-5FAF-CE4E-754F-C27901FB976A}"/>
              </a:ext>
            </a:extLst>
          </p:cNvPr>
          <p:cNvSpPr txBox="1">
            <a:spLocks/>
          </p:cNvSpPr>
          <p:nvPr/>
        </p:nvSpPr>
        <p:spPr>
          <a:xfrm>
            <a:off x="6736075" y="988975"/>
            <a:ext cx="1875600" cy="4383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145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pPr marL="182880" indent="-198120">
              <a:buClr>
                <a:schemeClr val="lt1"/>
              </a:buClr>
              <a:buSzPts val="2400"/>
              <a:buFont typeface="Barlow Semi Condensed SemiBold"/>
              <a:buChar char="●"/>
            </a:pPr>
            <a:r>
              <a:rPr lang="en-SG" sz="2400">
                <a:solidFill>
                  <a:schemeClr val="lt1"/>
                </a:solidFill>
              </a:rPr>
              <a:t>FLIGHT</a:t>
            </a:r>
          </a:p>
        </p:txBody>
      </p:sp>
      <p:sp>
        <p:nvSpPr>
          <p:cNvPr id="5" name="Google Shape;749;p35">
            <a:extLst>
              <a:ext uri="{FF2B5EF4-FFF2-40B4-BE49-F238E27FC236}">
                <a16:creationId xmlns:a16="http://schemas.microsoft.com/office/drawing/2014/main" id="{C037E446-4677-D039-DC0C-56F9D8157244}"/>
              </a:ext>
            </a:extLst>
          </p:cNvPr>
          <p:cNvSpPr txBox="1">
            <a:spLocks/>
          </p:cNvSpPr>
          <p:nvPr/>
        </p:nvSpPr>
        <p:spPr>
          <a:xfrm>
            <a:off x="6736075" y="1351075"/>
            <a:ext cx="1875600" cy="4383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145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r>
              <a:rPr lang="en-SG" sz="2400">
                <a:solidFill>
                  <a:schemeClr val="lt1"/>
                </a:solidFill>
                <a:latin typeface="Cutive Mono"/>
                <a:ea typeface="Cutive Mono"/>
                <a:cs typeface="Cutive Mono"/>
                <a:sym typeface="Cutive Mono"/>
              </a:rPr>
              <a:t>B345</a:t>
            </a:r>
          </a:p>
        </p:txBody>
      </p:sp>
      <p:sp>
        <p:nvSpPr>
          <p:cNvPr id="6" name="Google Shape;747;p35">
            <a:extLst>
              <a:ext uri="{FF2B5EF4-FFF2-40B4-BE49-F238E27FC236}">
                <a16:creationId xmlns:a16="http://schemas.microsoft.com/office/drawing/2014/main" id="{1C943BDE-09DB-E807-B8B3-A7AA8EFE31F2}"/>
              </a:ext>
            </a:extLst>
          </p:cNvPr>
          <p:cNvSpPr txBox="1">
            <a:spLocks/>
          </p:cNvSpPr>
          <p:nvPr/>
        </p:nvSpPr>
        <p:spPr>
          <a:xfrm>
            <a:off x="6736075" y="1884325"/>
            <a:ext cx="1875600" cy="4383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145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pPr marL="182880" indent="-198120">
              <a:buClr>
                <a:schemeClr val="lt1"/>
              </a:buClr>
              <a:buSzPts val="2400"/>
              <a:buFont typeface="Barlow Semi Condensed SemiBold"/>
              <a:buChar char="●"/>
            </a:pPr>
            <a:r>
              <a:rPr lang="en-SG" sz="2400">
                <a:solidFill>
                  <a:schemeClr val="lt1"/>
                </a:solidFill>
              </a:rPr>
              <a:t>GATE</a:t>
            </a:r>
          </a:p>
        </p:txBody>
      </p:sp>
      <p:sp>
        <p:nvSpPr>
          <p:cNvPr id="7" name="Google Shape;750;p35">
            <a:extLst>
              <a:ext uri="{FF2B5EF4-FFF2-40B4-BE49-F238E27FC236}">
                <a16:creationId xmlns:a16="http://schemas.microsoft.com/office/drawing/2014/main" id="{6950470E-2B95-A147-72AA-9422539322EE}"/>
              </a:ext>
            </a:extLst>
          </p:cNvPr>
          <p:cNvSpPr txBox="1">
            <a:spLocks/>
          </p:cNvSpPr>
          <p:nvPr/>
        </p:nvSpPr>
        <p:spPr>
          <a:xfrm>
            <a:off x="6736075" y="2227675"/>
            <a:ext cx="1875600" cy="4383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145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r>
              <a:rPr lang="en-SG" sz="2400">
                <a:solidFill>
                  <a:schemeClr val="lt1"/>
                </a:solidFill>
                <a:latin typeface="Cutive Mono"/>
                <a:ea typeface="Cutive Mono"/>
                <a:cs typeface="Cutive Mono"/>
                <a:sym typeface="Cutive Mono"/>
              </a:rPr>
              <a:t>D8</a:t>
            </a:r>
          </a:p>
        </p:txBody>
      </p:sp>
      <p:sp>
        <p:nvSpPr>
          <p:cNvPr id="8" name="Google Shape;748;p35">
            <a:extLst>
              <a:ext uri="{FF2B5EF4-FFF2-40B4-BE49-F238E27FC236}">
                <a16:creationId xmlns:a16="http://schemas.microsoft.com/office/drawing/2014/main" id="{916862A2-70EB-6961-8C6D-9ECDDE1F7FCB}"/>
              </a:ext>
            </a:extLst>
          </p:cNvPr>
          <p:cNvSpPr txBox="1">
            <a:spLocks/>
          </p:cNvSpPr>
          <p:nvPr/>
        </p:nvSpPr>
        <p:spPr>
          <a:xfrm>
            <a:off x="6736075" y="2779675"/>
            <a:ext cx="1875600" cy="4383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145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pPr marL="182880" indent="-198120">
              <a:buClr>
                <a:schemeClr val="lt1"/>
              </a:buClr>
              <a:buSzPts val="2400"/>
              <a:buFont typeface="Barlow Semi Condensed SemiBold"/>
              <a:buChar char="●"/>
            </a:pPr>
            <a:r>
              <a:rPr lang="en-SG" sz="2400">
                <a:solidFill>
                  <a:schemeClr val="lt1"/>
                </a:solidFill>
              </a:rPr>
              <a:t>SEAT</a:t>
            </a:r>
          </a:p>
        </p:txBody>
      </p:sp>
      <p:sp>
        <p:nvSpPr>
          <p:cNvPr id="9" name="Google Shape;751;p35">
            <a:extLst>
              <a:ext uri="{FF2B5EF4-FFF2-40B4-BE49-F238E27FC236}">
                <a16:creationId xmlns:a16="http://schemas.microsoft.com/office/drawing/2014/main" id="{D5568BD9-BE4E-B5CC-72F3-A4225946FB62}"/>
              </a:ext>
            </a:extLst>
          </p:cNvPr>
          <p:cNvSpPr txBox="1">
            <a:spLocks/>
          </p:cNvSpPr>
          <p:nvPr/>
        </p:nvSpPr>
        <p:spPr>
          <a:xfrm>
            <a:off x="6736075" y="3104275"/>
            <a:ext cx="1875600" cy="4383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Barlow Semi Condensed SemiBold"/>
              <a:buNone/>
              <a:defRPr sz="14500" b="1" i="0" u="none" strike="noStrike" cap="none">
                <a:solidFill>
                  <a:schemeClr val="dk1"/>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2pPr>
            <a:lvl3pPr marR="0" lvl="2"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3pPr>
            <a:lvl4pPr marR="0" lvl="3"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4pPr>
            <a:lvl5pPr marR="0" lvl="4"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5pPr>
            <a:lvl6pPr marR="0" lvl="5"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6pPr>
            <a:lvl7pPr marR="0" lvl="6"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7pPr>
            <a:lvl8pPr marR="0" lvl="7"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8pPr>
            <a:lvl9pPr marR="0" lvl="8" algn="ctr" rtl="0">
              <a:lnSpc>
                <a:spcPct val="100000"/>
              </a:lnSpc>
              <a:spcBef>
                <a:spcPts val="0"/>
              </a:spcBef>
              <a:spcAft>
                <a:spcPts val="0"/>
              </a:spcAft>
              <a:buClr>
                <a:schemeClr val="dk1"/>
              </a:buClr>
              <a:buSzPts val="5200"/>
              <a:buFont typeface="Barlow Semi Condensed SemiBold"/>
              <a:buNone/>
              <a:defRPr sz="5200" b="0" i="0" u="none" strike="noStrike" cap="none">
                <a:solidFill>
                  <a:schemeClr val="dk1"/>
                </a:solidFill>
                <a:latin typeface="Barlow Semi Condensed SemiBold"/>
                <a:ea typeface="Barlow Semi Condensed SemiBold"/>
                <a:cs typeface="Barlow Semi Condensed SemiBold"/>
                <a:sym typeface="Barlow Semi Condensed SemiBold"/>
              </a:defRPr>
            </a:lvl9pPr>
          </a:lstStyle>
          <a:p>
            <a:r>
              <a:rPr lang="en-SG" sz="2400">
                <a:solidFill>
                  <a:schemeClr val="lt1"/>
                </a:solidFill>
                <a:latin typeface="Cutive Mono"/>
                <a:ea typeface="Cutive Mono"/>
                <a:cs typeface="Cutive Mono"/>
                <a:sym typeface="Cutive Mono"/>
              </a:rPr>
              <a:t>29E</a:t>
            </a:r>
          </a:p>
        </p:txBody>
      </p:sp>
      <p:grpSp>
        <p:nvGrpSpPr>
          <p:cNvPr id="10" name="Google Shape;703;p35">
            <a:extLst>
              <a:ext uri="{FF2B5EF4-FFF2-40B4-BE49-F238E27FC236}">
                <a16:creationId xmlns:a16="http://schemas.microsoft.com/office/drawing/2014/main" id="{38FE6D20-B629-8F40-F0D7-BB4A9D5E9FD9}"/>
              </a:ext>
            </a:extLst>
          </p:cNvPr>
          <p:cNvGrpSpPr/>
          <p:nvPr/>
        </p:nvGrpSpPr>
        <p:grpSpPr>
          <a:xfrm>
            <a:off x="6736087" y="3753190"/>
            <a:ext cx="1875727" cy="943599"/>
            <a:chOff x="6762967" y="-1341310"/>
            <a:chExt cx="1875727" cy="943599"/>
          </a:xfrm>
        </p:grpSpPr>
        <p:sp>
          <p:nvSpPr>
            <p:cNvPr id="11" name="Google Shape;704;p35">
              <a:extLst>
                <a:ext uri="{FF2B5EF4-FFF2-40B4-BE49-F238E27FC236}">
                  <a16:creationId xmlns:a16="http://schemas.microsoft.com/office/drawing/2014/main" id="{EBC32DC5-6E31-1848-784E-8B576FA90390}"/>
                </a:ext>
              </a:extLst>
            </p:cNvPr>
            <p:cNvSpPr/>
            <p:nvPr/>
          </p:nvSpPr>
          <p:spPr>
            <a:xfrm>
              <a:off x="8596791"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5;p35">
              <a:extLst>
                <a:ext uri="{FF2B5EF4-FFF2-40B4-BE49-F238E27FC236}">
                  <a16:creationId xmlns:a16="http://schemas.microsoft.com/office/drawing/2014/main" id="{9E822D54-F27A-EA41-F1E5-7D2786B5E8F9}"/>
                </a:ext>
              </a:extLst>
            </p:cNvPr>
            <p:cNvSpPr/>
            <p:nvPr/>
          </p:nvSpPr>
          <p:spPr>
            <a:xfrm>
              <a:off x="8387518" y="-1341310"/>
              <a:ext cx="99021" cy="943599"/>
            </a:xfrm>
            <a:custGeom>
              <a:avLst/>
              <a:gdLst/>
              <a:ahLst/>
              <a:cxnLst/>
              <a:rect l="l" t="t" r="r" b="b"/>
              <a:pathLst>
                <a:path w="820" h="7814" extrusionOk="0">
                  <a:moveTo>
                    <a:pt x="0" y="0"/>
                  </a:moveTo>
                  <a:lnTo>
                    <a:pt x="0" y="7814"/>
                  </a:lnTo>
                  <a:lnTo>
                    <a:pt x="820" y="7814"/>
                  </a:lnTo>
                  <a:lnTo>
                    <a:pt x="8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6;p35">
              <a:extLst>
                <a:ext uri="{FF2B5EF4-FFF2-40B4-BE49-F238E27FC236}">
                  <a16:creationId xmlns:a16="http://schemas.microsoft.com/office/drawing/2014/main" id="{C77B7719-92F1-12F5-9BC7-04A0AA6C7288}"/>
                </a:ext>
              </a:extLst>
            </p:cNvPr>
            <p:cNvSpPr/>
            <p:nvPr/>
          </p:nvSpPr>
          <p:spPr>
            <a:xfrm>
              <a:off x="7314708" y="-1341310"/>
              <a:ext cx="99021" cy="943599"/>
            </a:xfrm>
            <a:custGeom>
              <a:avLst/>
              <a:gdLst/>
              <a:ahLst/>
              <a:cxnLst/>
              <a:rect l="l" t="t" r="r" b="b"/>
              <a:pathLst>
                <a:path w="820" h="7814" extrusionOk="0">
                  <a:moveTo>
                    <a:pt x="0" y="0"/>
                  </a:moveTo>
                  <a:lnTo>
                    <a:pt x="0" y="7814"/>
                  </a:lnTo>
                  <a:lnTo>
                    <a:pt x="819" y="7814"/>
                  </a:lnTo>
                  <a:lnTo>
                    <a:pt x="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7;p35">
              <a:extLst>
                <a:ext uri="{FF2B5EF4-FFF2-40B4-BE49-F238E27FC236}">
                  <a16:creationId xmlns:a16="http://schemas.microsoft.com/office/drawing/2014/main" id="{7A59D02C-9C6E-70BB-D85C-3DF7BF0DDFD4}"/>
                </a:ext>
              </a:extLst>
            </p:cNvPr>
            <p:cNvSpPr/>
            <p:nvPr/>
          </p:nvSpPr>
          <p:spPr>
            <a:xfrm>
              <a:off x="7695095" y="-1341310"/>
              <a:ext cx="186570" cy="943599"/>
            </a:xfrm>
            <a:custGeom>
              <a:avLst/>
              <a:gdLst/>
              <a:ahLst/>
              <a:cxnLst/>
              <a:rect l="l" t="t" r="r" b="b"/>
              <a:pathLst>
                <a:path w="1545" h="7814" extrusionOk="0">
                  <a:moveTo>
                    <a:pt x="1" y="0"/>
                  </a:moveTo>
                  <a:lnTo>
                    <a:pt x="1" y="7814"/>
                  </a:lnTo>
                  <a:lnTo>
                    <a:pt x="1544" y="7814"/>
                  </a:lnTo>
                  <a:lnTo>
                    <a:pt x="1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8;p35">
              <a:extLst>
                <a:ext uri="{FF2B5EF4-FFF2-40B4-BE49-F238E27FC236}">
                  <a16:creationId xmlns:a16="http://schemas.microsoft.com/office/drawing/2014/main" id="{2EB9946B-DE9C-9BF0-39B1-9C060C63EBEC}"/>
                </a:ext>
              </a:extLst>
            </p:cNvPr>
            <p:cNvSpPr/>
            <p:nvPr/>
          </p:nvSpPr>
          <p:spPr>
            <a:xfrm>
              <a:off x="8265795"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09;p35">
              <a:extLst>
                <a:ext uri="{FF2B5EF4-FFF2-40B4-BE49-F238E27FC236}">
                  <a16:creationId xmlns:a16="http://schemas.microsoft.com/office/drawing/2014/main" id="{F687C9C1-72E3-1F0D-A203-8EDA46A0C002}"/>
                </a:ext>
              </a:extLst>
            </p:cNvPr>
            <p:cNvSpPr/>
            <p:nvPr/>
          </p:nvSpPr>
          <p:spPr>
            <a:xfrm>
              <a:off x="8170638"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10;p35">
              <a:extLst>
                <a:ext uri="{FF2B5EF4-FFF2-40B4-BE49-F238E27FC236}">
                  <a16:creationId xmlns:a16="http://schemas.microsoft.com/office/drawing/2014/main" id="{01195089-C17E-DCD7-9583-F3A0FCA6816F}"/>
                </a:ext>
              </a:extLst>
            </p:cNvPr>
            <p:cNvSpPr/>
            <p:nvPr/>
          </p:nvSpPr>
          <p:spPr>
            <a:xfrm>
              <a:off x="8075481" y="-1341310"/>
              <a:ext cx="42024" cy="943599"/>
            </a:xfrm>
            <a:custGeom>
              <a:avLst/>
              <a:gdLst/>
              <a:ahLst/>
              <a:cxnLst/>
              <a:rect l="l" t="t" r="r" b="b"/>
              <a:pathLst>
                <a:path w="348" h="7814" extrusionOk="0">
                  <a:moveTo>
                    <a:pt x="1" y="0"/>
                  </a:moveTo>
                  <a:lnTo>
                    <a:pt x="1" y="7814"/>
                  </a:lnTo>
                  <a:lnTo>
                    <a:pt x="348" y="7814"/>
                  </a:ln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11;p35">
              <a:extLst>
                <a:ext uri="{FF2B5EF4-FFF2-40B4-BE49-F238E27FC236}">
                  <a16:creationId xmlns:a16="http://schemas.microsoft.com/office/drawing/2014/main" id="{7A471610-09C5-05CB-097A-216F61A14B8E}"/>
                </a:ext>
              </a:extLst>
            </p:cNvPr>
            <p:cNvSpPr/>
            <p:nvPr/>
          </p:nvSpPr>
          <p:spPr>
            <a:xfrm>
              <a:off x="7980445" y="-1341310"/>
              <a:ext cx="38159" cy="943599"/>
            </a:xfrm>
            <a:custGeom>
              <a:avLst/>
              <a:gdLst/>
              <a:ahLst/>
              <a:cxnLst/>
              <a:rect l="l" t="t" r="r" b="b"/>
              <a:pathLst>
                <a:path w="316" h="7814" extrusionOk="0">
                  <a:moveTo>
                    <a:pt x="0" y="0"/>
                  </a:moveTo>
                  <a:lnTo>
                    <a:pt x="0" y="7814"/>
                  </a:lnTo>
                  <a:lnTo>
                    <a:pt x="315" y="7814"/>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12;p35">
              <a:extLst>
                <a:ext uri="{FF2B5EF4-FFF2-40B4-BE49-F238E27FC236}">
                  <a16:creationId xmlns:a16="http://schemas.microsoft.com/office/drawing/2014/main" id="{0CBA6DA7-8A3B-134E-5A7F-7B4AAB2B0CBC}"/>
                </a:ext>
              </a:extLst>
            </p:cNvPr>
            <p:cNvSpPr/>
            <p:nvPr/>
          </p:nvSpPr>
          <p:spPr>
            <a:xfrm>
              <a:off x="7170041" y="-1341310"/>
              <a:ext cx="99021" cy="943599"/>
            </a:xfrm>
            <a:custGeom>
              <a:avLst/>
              <a:gdLst/>
              <a:ahLst/>
              <a:cxnLst/>
              <a:rect l="l" t="t" r="r" b="b"/>
              <a:pathLst>
                <a:path w="820" h="7814" extrusionOk="0">
                  <a:moveTo>
                    <a:pt x="1" y="0"/>
                  </a:moveTo>
                  <a:lnTo>
                    <a:pt x="1" y="7814"/>
                  </a:lnTo>
                  <a:lnTo>
                    <a:pt x="820" y="7814"/>
                  </a:lnTo>
                  <a:lnTo>
                    <a:pt x="8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13;p35">
              <a:extLst>
                <a:ext uri="{FF2B5EF4-FFF2-40B4-BE49-F238E27FC236}">
                  <a16:creationId xmlns:a16="http://schemas.microsoft.com/office/drawing/2014/main" id="{D0839FB7-5575-D6D6-75E6-FECB8C43EA0A}"/>
                </a:ext>
              </a:extLst>
            </p:cNvPr>
            <p:cNvSpPr/>
            <p:nvPr/>
          </p:nvSpPr>
          <p:spPr>
            <a:xfrm>
              <a:off x="7048317"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14;p35">
              <a:extLst>
                <a:ext uri="{FF2B5EF4-FFF2-40B4-BE49-F238E27FC236}">
                  <a16:creationId xmlns:a16="http://schemas.microsoft.com/office/drawing/2014/main" id="{C77EA4A4-536E-0363-D057-88D5DC5B7AC6}"/>
                </a:ext>
              </a:extLst>
            </p:cNvPr>
            <p:cNvSpPr/>
            <p:nvPr/>
          </p:nvSpPr>
          <p:spPr>
            <a:xfrm>
              <a:off x="6953281"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15;p35">
              <a:extLst>
                <a:ext uri="{FF2B5EF4-FFF2-40B4-BE49-F238E27FC236}">
                  <a16:creationId xmlns:a16="http://schemas.microsoft.com/office/drawing/2014/main" id="{B233A6C5-9D0A-5CCA-C948-6196782151AC}"/>
                </a:ext>
              </a:extLst>
            </p:cNvPr>
            <p:cNvSpPr/>
            <p:nvPr/>
          </p:nvSpPr>
          <p:spPr>
            <a:xfrm>
              <a:off x="6858124"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16;p35">
              <a:extLst>
                <a:ext uri="{FF2B5EF4-FFF2-40B4-BE49-F238E27FC236}">
                  <a16:creationId xmlns:a16="http://schemas.microsoft.com/office/drawing/2014/main" id="{52DEBA9B-76B4-8754-99FE-E1D142B523A8}"/>
                </a:ext>
              </a:extLst>
            </p:cNvPr>
            <p:cNvSpPr/>
            <p:nvPr/>
          </p:nvSpPr>
          <p:spPr>
            <a:xfrm>
              <a:off x="6762967"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17;p35">
              <a:extLst>
                <a:ext uri="{FF2B5EF4-FFF2-40B4-BE49-F238E27FC236}">
                  <a16:creationId xmlns:a16="http://schemas.microsoft.com/office/drawing/2014/main" id="{58AE2AB3-27BA-FCF5-B116-0E1AF39B25F9}"/>
                </a:ext>
              </a:extLst>
            </p:cNvPr>
            <p:cNvSpPr/>
            <p:nvPr/>
          </p:nvSpPr>
          <p:spPr>
            <a:xfrm>
              <a:off x="7611410" y="-1341310"/>
              <a:ext cx="38159" cy="943599"/>
            </a:xfrm>
            <a:custGeom>
              <a:avLst/>
              <a:gdLst/>
              <a:ahLst/>
              <a:cxnLst/>
              <a:rect l="l" t="t" r="r" b="b"/>
              <a:pathLst>
                <a:path w="316" h="7814" extrusionOk="0">
                  <a:moveTo>
                    <a:pt x="0" y="0"/>
                  </a:moveTo>
                  <a:lnTo>
                    <a:pt x="0" y="7814"/>
                  </a:lnTo>
                  <a:lnTo>
                    <a:pt x="315" y="7814"/>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18;p35">
              <a:extLst>
                <a:ext uri="{FF2B5EF4-FFF2-40B4-BE49-F238E27FC236}">
                  <a16:creationId xmlns:a16="http://schemas.microsoft.com/office/drawing/2014/main" id="{446568F4-68D1-2E88-6712-9CCB52837C60}"/>
                </a:ext>
              </a:extLst>
            </p:cNvPr>
            <p:cNvSpPr/>
            <p:nvPr/>
          </p:nvSpPr>
          <p:spPr>
            <a:xfrm>
              <a:off x="7512509"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96252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42"/>
          <p:cNvSpPr txBox="1">
            <a:spLocks noGrp="1"/>
          </p:cNvSpPr>
          <p:nvPr>
            <p:ph type="ctrTitle"/>
          </p:nvPr>
        </p:nvSpPr>
        <p:spPr>
          <a:xfrm>
            <a:off x="699900" y="1208125"/>
            <a:ext cx="5290164" cy="2329275"/>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sz="6600"/>
              <a:t>Exploratory Data Analysis</a:t>
            </a:r>
            <a:endParaRPr sz="6600"/>
          </a:p>
        </p:txBody>
      </p:sp>
      <p:grpSp>
        <p:nvGrpSpPr>
          <p:cNvPr id="1196" name="Google Shape;1196;p42"/>
          <p:cNvGrpSpPr/>
          <p:nvPr/>
        </p:nvGrpSpPr>
        <p:grpSpPr>
          <a:xfrm>
            <a:off x="699900" y="421100"/>
            <a:ext cx="1389637" cy="355999"/>
            <a:chOff x="699900" y="446700"/>
            <a:chExt cx="1389637" cy="355999"/>
          </a:xfrm>
        </p:grpSpPr>
        <p:sp>
          <p:nvSpPr>
            <p:cNvPr id="1197" name="Google Shape;1197;p42"/>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2"/>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2"/>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2"/>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2"/>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2"/>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2"/>
            <p:cNvSpPr/>
            <p:nvPr/>
          </p:nvSpPr>
          <p:spPr>
            <a:xfrm>
              <a:off x="733762" y="446700"/>
              <a:ext cx="356005" cy="355995"/>
            </a:xfrm>
            <a:custGeom>
              <a:avLst/>
              <a:gdLst/>
              <a:ahLst/>
              <a:cxnLst/>
              <a:rect l="l" t="t" r="r" b="b"/>
              <a:pathLst>
                <a:path w="36106" h="36105" extrusionOk="0">
                  <a:moveTo>
                    <a:pt x="18053" y="0"/>
                  </a:moveTo>
                  <a:cubicBezTo>
                    <a:pt x="8066" y="0"/>
                    <a:pt x="1" y="8097"/>
                    <a:pt x="1" y="18052"/>
                  </a:cubicBezTo>
                  <a:cubicBezTo>
                    <a:pt x="1" y="21266"/>
                    <a:pt x="852" y="24290"/>
                    <a:pt x="2332" y="26905"/>
                  </a:cubicBezTo>
                  <a:cubicBezTo>
                    <a:pt x="5388" y="32387"/>
                    <a:pt x="11280" y="36105"/>
                    <a:pt x="18053" y="36105"/>
                  </a:cubicBezTo>
                  <a:cubicBezTo>
                    <a:pt x="28009" y="36105"/>
                    <a:pt x="36106" y="28008"/>
                    <a:pt x="36106" y="18052"/>
                  </a:cubicBezTo>
                  <a:cubicBezTo>
                    <a:pt x="36106" y="11310"/>
                    <a:pt x="32388" y="5419"/>
                    <a:pt x="26906" y="2331"/>
                  </a:cubicBezTo>
                  <a:cubicBezTo>
                    <a:pt x="24291" y="851"/>
                    <a:pt x="21267" y="0"/>
                    <a:pt x="18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2"/>
            <p:cNvSpPr/>
            <p:nvPr/>
          </p:nvSpPr>
          <p:spPr>
            <a:xfrm>
              <a:off x="733762" y="446700"/>
              <a:ext cx="288287" cy="288277"/>
            </a:xfrm>
            <a:custGeom>
              <a:avLst/>
              <a:gdLst/>
              <a:ahLst/>
              <a:cxnLst/>
              <a:rect l="l" t="t" r="r" b="b"/>
              <a:pathLst>
                <a:path w="29238" h="29237" extrusionOk="0">
                  <a:moveTo>
                    <a:pt x="18053" y="0"/>
                  </a:moveTo>
                  <a:cubicBezTo>
                    <a:pt x="8066" y="0"/>
                    <a:pt x="1" y="8097"/>
                    <a:pt x="1" y="18052"/>
                  </a:cubicBezTo>
                  <a:cubicBezTo>
                    <a:pt x="1" y="21266"/>
                    <a:pt x="852" y="24290"/>
                    <a:pt x="2332" y="26905"/>
                  </a:cubicBezTo>
                  <a:cubicBezTo>
                    <a:pt x="4947" y="28386"/>
                    <a:pt x="7972" y="29237"/>
                    <a:pt x="11185" y="29237"/>
                  </a:cubicBezTo>
                  <a:cubicBezTo>
                    <a:pt x="21141" y="29237"/>
                    <a:pt x="29238" y="21140"/>
                    <a:pt x="29238" y="11184"/>
                  </a:cubicBezTo>
                  <a:cubicBezTo>
                    <a:pt x="29238" y="7971"/>
                    <a:pt x="28387" y="4946"/>
                    <a:pt x="26906" y="2331"/>
                  </a:cubicBezTo>
                  <a:cubicBezTo>
                    <a:pt x="24291" y="851"/>
                    <a:pt x="21267" y="0"/>
                    <a:pt x="18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2"/>
            <p:cNvSpPr/>
            <p:nvPr/>
          </p:nvSpPr>
          <p:spPr>
            <a:xfrm>
              <a:off x="699900" y="494229"/>
              <a:ext cx="416269" cy="308470"/>
            </a:xfrm>
            <a:custGeom>
              <a:avLst/>
              <a:gdLst/>
              <a:ahLst/>
              <a:cxnLst/>
              <a:rect l="l" t="t" r="r" b="b"/>
              <a:pathLst>
                <a:path w="42218" h="31285" extrusionOk="0">
                  <a:moveTo>
                    <a:pt x="42218" y="0"/>
                  </a:moveTo>
                  <a:cubicBezTo>
                    <a:pt x="6901" y="0"/>
                    <a:pt x="1" y="23913"/>
                    <a:pt x="1" y="23913"/>
                  </a:cubicBezTo>
                  <a:lnTo>
                    <a:pt x="6932" y="24259"/>
                  </a:lnTo>
                  <a:lnTo>
                    <a:pt x="11910" y="31285"/>
                  </a:lnTo>
                  <a:cubicBezTo>
                    <a:pt x="11910" y="31285"/>
                    <a:pt x="15627" y="9798"/>
                    <a:pt x="4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2"/>
            <p:cNvSpPr/>
            <p:nvPr/>
          </p:nvSpPr>
          <p:spPr>
            <a:xfrm>
              <a:off x="768255" y="494229"/>
              <a:ext cx="347920" cy="308470"/>
            </a:xfrm>
            <a:custGeom>
              <a:avLst/>
              <a:gdLst/>
              <a:ahLst/>
              <a:cxnLst/>
              <a:rect l="l" t="t" r="r" b="b"/>
              <a:pathLst>
                <a:path w="35286" h="31285" extrusionOk="0">
                  <a:moveTo>
                    <a:pt x="35286" y="0"/>
                  </a:moveTo>
                  <a:lnTo>
                    <a:pt x="35286" y="0"/>
                  </a:lnTo>
                  <a:cubicBezTo>
                    <a:pt x="6931" y="7404"/>
                    <a:pt x="0" y="24259"/>
                    <a:pt x="0" y="24259"/>
                  </a:cubicBezTo>
                  <a:lnTo>
                    <a:pt x="4978" y="31285"/>
                  </a:lnTo>
                  <a:cubicBezTo>
                    <a:pt x="4978" y="31285"/>
                    <a:pt x="8695" y="9798"/>
                    <a:pt x="35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2"/>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 name="Google Shape;1208;p42"/>
          <p:cNvSpPr txBox="1">
            <a:spLocks noGrp="1"/>
          </p:cNvSpPr>
          <p:nvPr>
            <p:ph type="ctrTitle"/>
          </p:nvPr>
        </p:nvSpPr>
        <p:spPr>
          <a:xfrm>
            <a:off x="6585550" y="397750"/>
            <a:ext cx="2176800" cy="4383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sz="2400">
                <a:solidFill>
                  <a:schemeClr val="lt1"/>
                </a:solidFill>
              </a:rPr>
              <a:t>BOARDING PASS</a:t>
            </a:r>
            <a:endParaRPr sz="2400">
              <a:solidFill>
                <a:schemeClr val="lt1"/>
              </a:solidFill>
            </a:endParaRPr>
          </a:p>
        </p:txBody>
      </p:sp>
      <p:grpSp>
        <p:nvGrpSpPr>
          <p:cNvPr id="1209" name="Google Shape;1209;p42"/>
          <p:cNvGrpSpPr/>
          <p:nvPr/>
        </p:nvGrpSpPr>
        <p:grpSpPr>
          <a:xfrm>
            <a:off x="2266950" y="561950"/>
            <a:ext cx="3458350" cy="62400"/>
            <a:chOff x="2266950" y="561950"/>
            <a:chExt cx="3458350" cy="62400"/>
          </a:xfrm>
        </p:grpSpPr>
        <p:sp>
          <p:nvSpPr>
            <p:cNvPr id="1210" name="Google Shape;1210;p42"/>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2"/>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2"/>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2"/>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2"/>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2"/>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2"/>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2"/>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2"/>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2"/>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2"/>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2"/>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2"/>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2"/>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2"/>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2"/>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2"/>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2"/>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2"/>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2"/>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2"/>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2"/>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2"/>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4" name="Google Shape;1234;p42"/>
          <p:cNvSpPr/>
          <p:nvPr/>
        </p:nvSpPr>
        <p:spPr>
          <a:xfrm>
            <a:off x="5846050"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42"/>
          <p:cNvGrpSpPr/>
          <p:nvPr/>
        </p:nvGrpSpPr>
        <p:grpSpPr>
          <a:xfrm>
            <a:off x="6736087" y="3753190"/>
            <a:ext cx="1875726" cy="943599"/>
            <a:chOff x="6762967" y="-1341310"/>
            <a:chExt cx="1875726" cy="943599"/>
          </a:xfrm>
        </p:grpSpPr>
        <p:sp>
          <p:nvSpPr>
            <p:cNvPr id="1236" name="Google Shape;1236;p42"/>
            <p:cNvSpPr/>
            <p:nvPr/>
          </p:nvSpPr>
          <p:spPr>
            <a:xfrm>
              <a:off x="8596791"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2"/>
            <p:cNvSpPr/>
            <p:nvPr/>
          </p:nvSpPr>
          <p:spPr>
            <a:xfrm>
              <a:off x="8387518" y="-1341310"/>
              <a:ext cx="99021" cy="943599"/>
            </a:xfrm>
            <a:custGeom>
              <a:avLst/>
              <a:gdLst/>
              <a:ahLst/>
              <a:cxnLst/>
              <a:rect l="l" t="t" r="r" b="b"/>
              <a:pathLst>
                <a:path w="820" h="7814" extrusionOk="0">
                  <a:moveTo>
                    <a:pt x="0" y="0"/>
                  </a:moveTo>
                  <a:lnTo>
                    <a:pt x="0" y="7814"/>
                  </a:lnTo>
                  <a:lnTo>
                    <a:pt x="820" y="7814"/>
                  </a:lnTo>
                  <a:lnTo>
                    <a:pt x="8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2"/>
            <p:cNvSpPr/>
            <p:nvPr/>
          </p:nvSpPr>
          <p:spPr>
            <a:xfrm>
              <a:off x="7314708" y="-1341310"/>
              <a:ext cx="99021" cy="943599"/>
            </a:xfrm>
            <a:custGeom>
              <a:avLst/>
              <a:gdLst/>
              <a:ahLst/>
              <a:cxnLst/>
              <a:rect l="l" t="t" r="r" b="b"/>
              <a:pathLst>
                <a:path w="820" h="7814" extrusionOk="0">
                  <a:moveTo>
                    <a:pt x="0" y="0"/>
                  </a:moveTo>
                  <a:lnTo>
                    <a:pt x="0" y="7814"/>
                  </a:lnTo>
                  <a:lnTo>
                    <a:pt x="819" y="7814"/>
                  </a:lnTo>
                  <a:lnTo>
                    <a:pt x="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2"/>
            <p:cNvSpPr/>
            <p:nvPr/>
          </p:nvSpPr>
          <p:spPr>
            <a:xfrm>
              <a:off x="7695095" y="-1341310"/>
              <a:ext cx="186570" cy="943599"/>
            </a:xfrm>
            <a:custGeom>
              <a:avLst/>
              <a:gdLst/>
              <a:ahLst/>
              <a:cxnLst/>
              <a:rect l="l" t="t" r="r" b="b"/>
              <a:pathLst>
                <a:path w="1545" h="7814" extrusionOk="0">
                  <a:moveTo>
                    <a:pt x="1" y="0"/>
                  </a:moveTo>
                  <a:lnTo>
                    <a:pt x="1" y="7814"/>
                  </a:lnTo>
                  <a:lnTo>
                    <a:pt x="1544" y="7814"/>
                  </a:lnTo>
                  <a:lnTo>
                    <a:pt x="1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2"/>
            <p:cNvSpPr/>
            <p:nvPr/>
          </p:nvSpPr>
          <p:spPr>
            <a:xfrm>
              <a:off x="8265795"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2"/>
            <p:cNvSpPr/>
            <p:nvPr/>
          </p:nvSpPr>
          <p:spPr>
            <a:xfrm>
              <a:off x="8170638"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2"/>
            <p:cNvSpPr/>
            <p:nvPr/>
          </p:nvSpPr>
          <p:spPr>
            <a:xfrm>
              <a:off x="8075481" y="-1341310"/>
              <a:ext cx="42024" cy="943599"/>
            </a:xfrm>
            <a:custGeom>
              <a:avLst/>
              <a:gdLst/>
              <a:ahLst/>
              <a:cxnLst/>
              <a:rect l="l" t="t" r="r" b="b"/>
              <a:pathLst>
                <a:path w="348" h="7814" extrusionOk="0">
                  <a:moveTo>
                    <a:pt x="1" y="0"/>
                  </a:moveTo>
                  <a:lnTo>
                    <a:pt x="1" y="7814"/>
                  </a:lnTo>
                  <a:lnTo>
                    <a:pt x="348" y="7814"/>
                  </a:ln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2"/>
            <p:cNvSpPr/>
            <p:nvPr/>
          </p:nvSpPr>
          <p:spPr>
            <a:xfrm>
              <a:off x="7980445" y="-1341310"/>
              <a:ext cx="38159" cy="943599"/>
            </a:xfrm>
            <a:custGeom>
              <a:avLst/>
              <a:gdLst/>
              <a:ahLst/>
              <a:cxnLst/>
              <a:rect l="l" t="t" r="r" b="b"/>
              <a:pathLst>
                <a:path w="316" h="7814" extrusionOk="0">
                  <a:moveTo>
                    <a:pt x="0" y="0"/>
                  </a:moveTo>
                  <a:lnTo>
                    <a:pt x="0" y="7814"/>
                  </a:lnTo>
                  <a:lnTo>
                    <a:pt x="315" y="7814"/>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2"/>
            <p:cNvSpPr/>
            <p:nvPr/>
          </p:nvSpPr>
          <p:spPr>
            <a:xfrm>
              <a:off x="7170041" y="-1341310"/>
              <a:ext cx="99021" cy="943599"/>
            </a:xfrm>
            <a:custGeom>
              <a:avLst/>
              <a:gdLst/>
              <a:ahLst/>
              <a:cxnLst/>
              <a:rect l="l" t="t" r="r" b="b"/>
              <a:pathLst>
                <a:path w="820" h="7814" extrusionOk="0">
                  <a:moveTo>
                    <a:pt x="1" y="0"/>
                  </a:moveTo>
                  <a:lnTo>
                    <a:pt x="1" y="7814"/>
                  </a:lnTo>
                  <a:lnTo>
                    <a:pt x="820" y="7814"/>
                  </a:lnTo>
                  <a:lnTo>
                    <a:pt x="8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2"/>
            <p:cNvSpPr/>
            <p:nvPr/>
          </p:nvSpPr>
          <p:spPr>
            <a:xfrm>
              <a:off x="7048317"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2"/>
            <p:cNvSpPr/>
            <p:nvPr/>
          </p:nvSpPr>
          <p:spPr>
            <a:xfrm>
              <a:off x="6953281"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2"/>
            <p:cNvSpPr/>
            <p:nvPr/>
          </p:nvSpPr>
          <p:spPr>
            <a:xfrm>
              <a:off x="6858124"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2"/>
            <p:cNvSpPr/>
            <p:nvPr/>
          </p:nvSpPr>
          <p:spPr>
            <a:xfrm>
              <a:off x="6762967" y="-1341310"/>
              <a:ext cx="42024" cy="943599"/>
            </a:xfrm>
            <a:custGeom>
              <a:avLst/>
              <a:gdLst/>
              <a:ahLst/>
              <a:cxnLst/>
              <a:rect l="l" t="t" r="r" b="b"/>
              <a:pathLst>
                <a:path w="348" h="7814" extrusionOk="0">
                  <a:moveTo>
                    <a:pt x="1" y="0"/>
                  </a:moveTo>
                  <a:lnTo>
                    <a:pt x="1"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2"/>
            <p:cNvSpPr/>
            <p:nvPr/>
          </p:nvSpPr>
          <p:spPr>
            <a:xfrm>
              <a:off x="7611410" y="-1341310"/>
              <a:ext cx="38159" cy="943599"/>
            </a:xfrm>
            <a:custGeom>
              <a:avLst/>
              <a:gdLst/>
              <a:ahLst/>
              <a:cxnLst/>
              <a:rect l="l" t="t" r="r" b="b"/>
              <a:pathLst>
                <a:path w="316" h="7814" extrusionOk="0">
                  <a:moveTo>
                    <a:pt x="0" y="0"/>
                  </a:moveTo>
                  <a:lnTo>
                    <a:pt x="0" y="7814"/>
                  </a:lnTo>
                  <a:lnTo>
                    <a:pt x="315" y="7814"/>
                  </a:lnTo>
                  <a:lnTo>
                    <a:pt x="3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2"/>
            <p:cNvSpPr/>
            <p:nvPr/>
          </p:nvSpPr>
          <p:spPr>
            <a:xfrm>
              <a:off x="7512509" y="-1341310"/>
              <a:ext cx="41903" cy="943599"/>
            </a:xfrm>
            <a:custGeom>
              <a:avLst/>
              <a:gdLst/>
              <a:ahLst/>
              <a:cxnLst/>
              <a:rect l="l" t="t" r="r" b="b"/>
              <a:pathLst>
                <a:path w="347" h="7814" extrusionOk="0">
                  <a:moveTo>
                    <a:pt x="0" y="0"/>
                  </a:moveTo>
                  <a:lnTo>
                    <a:pt x="0" y="7814"/>
                  </a:lnTo>
                  <a:lnTo>
                    <a:pt x="347" y="7814"/>
                  </a:lnTo>
                  <a:lnTo>
                    <a:pt x="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42"/>
          <p:cNvSpPr txBox="1">
            <a:spLocks noGrp="1"/>
          </p:cNvSpPr>
          <p:nvPr>
            <p:ph type="ctrTitle"/>
          </p:nvPr>
        </p:nvSpPr>
        <p:spPr>
          <a:xfrm>
            <a:off x="6736075" y="988975"/>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400">
                <a:solidFill>
                  <a:schemeClr val="lt1"/>
                </a:solidFill>
              </a:rPr>
              <a:t>FLIGHT</a:t>
            </a:r>
            <a:endParaRPr sz="2400">
              <a:solidFill>
                <a:schemeClr val="lt1"/>
              </a:solidFill>
            </a:endParaRPr>
          </a:p>
        </p:txBody>
      </p:sp>
      <p:sp>
        <p:nvSpPr>
          <p:cNvPr id="1252" name="Google Shape;1252;p42"/>
          <p:cNvSpPr txBox="1">
            <a:spLocks noGrp="1"/>
          </p:cNvSpPr>
          <p:nvPr>
            <p:ph type="ctrTitle"/>
          </p:nvPr>
        </p:nvSpPr>
        <p:spPr>
          <a:xfrm>
            <a:off x="6736075" y="1884325"/>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400">
                <a:solidFill>
                  <a:schemeClr val="lt1"/>
                </a:solidFill>
              </a:rPr>
              <a:t>GATE</a:t>
            </a:r>
            <a:endParaRPr sz="2400">
              <a:solidFill>
                <a:schemeClr val="lt1"/>
              </a:solidFill>
            </a:endParaRPr>
          </a:p>
        </p:txBody>
      </p:sp>
      <p:sp>
        <p:nvSpPr>
          <p:cNvPr id="1253" name="Google Shape;1253;p42"/>
          <p:cNvSpPr txBox="1">
            <a:spLocks noGrp="1"/>
          </p:cNvSpPr>
          <p:nvPr>
            <p:ph type="ctrTitle"/>
          </p:nvPr>
        </p:nvSpPr>
        <p:spPr>
          <a:xfrm>
            <a:off x="6736075" y="2779675"/>
            <a:ext cx="1875600" cy="438300"/>
          </a:xfrm>
          <a:prstGeom prst="rect">
            <a:avLst/>
          </a:prstGeom>
        </p:spPr>
        <p:txBody>
          <a:bodyPr spcFirstLastPara="1" wrap="square" lIns="0" tIns="91425" rIns="91425" bIns="91425" anchor="ctr" anchorCtr="0">
            <a:noAutofit/>
          </a:bodyPr>
          <a:lstStyle/>
          <a:p>
            <a:pPr marL="182880" lvl="0" indent="-198120" algn="l" rtl="0">
              <a:spcBef>
                <a:spcPts val="0"/>
              </a:spcBef>
              <a:spcAft>
                <a:spcPts val="0"/>
              </a:spcAft>
              <a:buClr>
                <a:schemeClr val="lt1"/>
              </a:buClr>
              <a:buSzPts val="2400"/>
              <a:buChar char="●"/>
            </a:pPr>
            <a:r>
              <a:rPr lang="en" sz="2400">
                <a:solidFill>
                  <a:schemeClr val="lt1"/>
                </a:solidFill>
              </a:rPr>
              <a:t>SEAT</a:t>
            </a:r>
            <a:endParaRPr sz="2400">
              <a:solidFill>
                <a:schemeClr val="lt1"/>
              </a:solidFill>
            </a:endParaRPr>
          </a:p>
        </p:txBody>
      </p:sp>
      <p:sp>
        <p:nvSpPr>
          <p:cNvPr id="1254" name="Google Shape;1254;p42"/>
          <p:cNvSpPr txBox="1">
            <a:spLocks noGrp="1"/>
          </p:cNvSpPr>
          <p:nvPr>
            <p:ph type="ctrTitle"/>
          </p:nvPr>
        </p:nvSpPr>
        <p:spPr>
          <a:xfrm>
            <a:off x="6736075" y="1351075"/>
            <a:ext cx="1875600"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a:solidFill>
                  <a:schemeClr val="lt1"/>
                </a:solidFill>
                <a:latin typeface="Cutive Mono"/>
                <a:ea typeface="Cutive Mono"/>
                <a:cs typeface="Cutive Mono"/>
                <a:sym typeface="Cutive Mono"/>
              </a:rPr>
              <a:t>B345</a:t>
            </a:r>
            <a:endParaRPr sz="2400">
              <a:solidFill>
                <a:schemeClr val="lt1"/>
              </a:solidFill>
              <a:latin typeface="Cutive Mono"/>
              <a:ea typeface="Cutive Mono"/>
              <a:cs typeface="Cutive Mono"/>
              <a:sym typeface="Cutive Mono"/>
            </a:endParaRPr>
          </a:p>
        </p:txBody>
      </p:sp>
      <p:sp>
        <p:nvSpPr>
          <p:cNvPr id="1255" name="Google Shape;1255;p42"/>
          <p:cNvSpPr txBox="1">
            <a:spLocks noGrp="1"/>
          </p:cNvSpPr>
          <p:nvPr>
            <p:ph type="ctrTitle"/>
          </p:nvPr>
        </p:nvSpPr>
        <p:spPr>
          <a:xfrm>
            <a:off x="6736075" y="2227675"/>
            <a:ext cx="1875600"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a:solidFill>
                  <a:schemeClr val="lt1"/>
                </a:solidFill>
                <a:latin typeface="Cutive Mono"/>
                <a:ea typeface="Cutive Mono"/>
                <a:cs typeface="Cutive Mono"/>
                <a:sym typeface="Cutive Mono"/>
              </a:rPr>
              <a:t>D8</a:t>
            </a:r>
            <a:endParaRPr sz="2400">
              <a:solidFill>
                <a:schemeClr val="lt1"/>
              </a:solidFill>
              <a:latin typeface="Cutive Mono"/>
              <a:ea typeface="Cutive Mono"/>
              <a:cs typeface="Cutive Mono"/>
              <a:sym typeface="Cutive Mono"/>
            </a:endParaRPr>
          </a:p>
        </p:txBody>
      </p:sp>
      <p:sp>
        <p:nvSpPr>
          <p:cNvPr id="1256" name="Google Shape;1256;p42"/>
          <p:cNvSpPr txBox="1">
            <a:spLocks noGrp="1"/>
          </p:cNvSpPr>
          <p:nvPr>
            <p:ph type="ctrTitle"/>
          </p:nvPr>
        </p:nvSpPr>
        <p:spPr>
          <a:xfrm>
            <a:off x="6736075" y="3104275"/>
            <a:ext cx="1875600" cy="4383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2400">
                <a:solidFill>
                  <a:schemeClr val="lt1"/>
                </a:solidFill>
                <a:latin typeface="Cutive Mono"/>
                <a:ea typeface="Cutive Mono"/>
                <a:cs typeface="Cutive Mono"/>
                <a:sym typeface="Cutive Mono"/>
              </a:rPr>
              <a:t>29E</a:t>
            </a:r>
            <a:endParaRPr sz="2400">
              <a:solidFill>
                <a:schemeClr val="lt1"/>
              </a:solidFill>
              <a:latin typeface="Cutive Mono"/>
              <a:ea typeface="Cutive Mono"/>
              <a:cs typeface="Cutive Mono"/>
              <a:sym typeface="Cutive Mono"/>
            </a:endParaRPr>
          </a:p>
        </p:txBody>
      </p:sp>
    </p:spTree>
    <p:extLst>
      <p:ext uri="{BB962C8B-B14F-4D97-AF65-F5344CB8AC3E}">
        <p14:creationId xmlns:p14="http://schemas.microsoft.com/office/powerpoint/2010/main" val="2324230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41"/>
          <p:cNvSpPr txBox="1">
            <a:spLocks noGrp="1"/>
          </p:cNvSpPr>
          <p:nvPr>
            <p:ph type="ctrTitle"/>
          </p:nvPr>
        </p:nvSpPr>
        <p:spPr>
          <a:xfrm>
            <a:off x="704850" y="1123950"/>
            <a:ext cx="7739100" cy="800100"/>
          </a:xfrm>
          <a:prstGeom prst="rect">
            <a:avLst/>
          </a:prstGeom>
        </p:spPr>
        <p:txBody>
          <a:bodyPr spcFirstLastPara="1" wrap="square" lIns="0" tIns="91425" rIns="91425" bIns="91425" anchor="t" anchorCtr="0">
            <a:noAutofit/>
          </a:bodyPr>
          <a:lstStyle/>
          <a:p>
            <a:pPr algn="l"/>
            <a:r>
              <a:rPr lang="en-SG" sz="2800" b="0" i="0">
                <a:solidFill>
                  <a:srgbClr val="000000"/>
                </a:solidFill>
                <a:effectLst/>
                <a:latin typeface="Inter"/>
              </a:rPr>
              <a:t>Understanding the structure of the dataset:</a:t>
            </a:r>
          </a:p>
        </p:txBody>
      </p:sp>
      <p:sp>
        <p:nvSpPr>
          <p:cNvPr id="1119" name="Google Shape;1119;p41"/>
          <p:cNvSpPr txBox="1">
            <a:spLocks noGrp="1"/>
          </p:cNvSpPr>
          <p:nvPr>
            <p:ph type="title" idx="5"/>
          </p:nvPr>
        </p:nvSpPr>
        <p:spPr>
          <a:xfrm>
            <a:off x="3479400" y="2025750"/>
            <a:ext cx="2185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grpSp>
        <p:nvGrpSpPr>
          <p:cNvPr id="1127" name="Google Shape;1127;p41"/>
          <p:cNvGrpSpPr/>
          <p:nvPr/>
        </p:nvGrpSpPr>
        <p:grpSpPr>
          <a:xfrm>
            <a:off x="1192931" y="465829"/>
            <a:ext cx="896605" cy="214346"/>
            <a:chOff x="1192931" y="491429"/>
            <a:chExt cx="896605" cy="214346"/>
          </a:xfrm>
        </p:grpSpPr>
        <p:sp>
          <p:nvSpPr>
            <p:cNvPr id="1128" name="Google Shape;1128;p41"/>
            <p:cNvSpPr/>
            <p:nvPr/>
          </p:nvSpPr>
          <p:spPr>
            <a:xfrm>
              <a:off x="1192931" y="497641"/>
              <a:ext cx="195396" cy="205039"/>
            </a:xfrm>
            <a:custGeom>
              <a:avLst/>
              <a:gdLst/>
              <a:ahLst/>
              <a:cxnLst/>
              <a:rect l="l" t="t" r="r" b="b"/>
              <a:pathLst>
                <a:path w="19817" h="20795" extrusionOk="0">
                  <a:moveTo>
                    <a:pt x="9893" y="3907"/>
                  </a:moveTo>
                  <a:lnTo>
                    <a:pt x="13012" y="13107"/>
                  </a:lnTo>
                  <a:lnTo>
                    <a:pt x="6679" y="13107"/>
                  </a:lnTo>
                  <a:lnTo>
                    <a:pt x="9830" y="3907"/>
                  </a:lnTo>
                  <a:close/>
                  <a:moveTo>
                    <a:pt x="9861" y="1"/>
                  </a:moveTo>
                  <a:cubicBezTo>
                    <a:pt x="9137" y="1"/>
                    <a:pt x="8507" y="127"/>
                    <a:pt x="8003" y="410"/>
                  </a:cubicBezTo>
                  <a:cubicBezTo>
                    <a:pt x="7467" y="662"/>
                    <a:pt x="7026" y="1041"/>
                    <a:pt x="6616" y="1576"/>
                  </a:cubicBezTo>
                  <a:cubicBezTo>
                    <a:pt x="6238" y="2080"/>
                    <a:pt x="5860" y="2710"/>
                    <a:pt x="5545" y="3466"/>
                  </a:cubicBezTo>
                  <a:cubicBezTo>
                    <a:pt x="5199" y="4223"/>
                    <a:pt x="4852" y="5073"/>
                    <a:pt x="4506" y="6050"/>
                  </a:cubicBezTo>
                  <a:lnTo>
                    <a:pt x="630" y="16446"/>
                  </a:lnTo>
                  <a:cubicBezTo>
                    <a:pt x="567" y="16635"/>
                    <a:pt x="504" y="16793"/>
                    <a:pt x="441" y="16982"/>
                  </a:cubicBezTo>
                  <a:cubicBezTo>
                    <a:pt x="347" y="17171"/>
                    <a:pt x="284" y="17360"/>
                    <a:pt x="221" y="17549"/>
                  </a:cubicBezTo>
                  <a:cubicBezTo>
                    <a:pt x="158" y="17738"/>
                    <a:pt x="95" y="17927"/>
                    <a:pt x="63" y="18116"/>
                  </a:cubicBezTo>
                  <a:cubicBezTo>
                    <a:pt x="0" y="18274"/>
                    <a:pt x="0" y="18431"/>
                    <a:pt x="0" y="18589"/>
                  </a:cubicBezTo>
                  <a:cubicBezTo>
                    <a:pt x="0" y="18935"/>
                    <a:pt x="63" y="19250"/>
                    <a:pt x="189" y="19534"/>
                  </a:cubicBezTo>
                  <a:cubicBezTo>
                    <a:pt x="315" y="19786"/>
                    <a:pt x="473" y="20006"/>
                    <a:pt x="693" y="20196"/>
                  </a:cubicBezTo>
                  <a:cubicBezTo>
                    <a:pt x="914" y="20385"/>
                    <a:pt x="1166" y="20542"/>
                    <a:pt x="1481" y="20637"/>
                  </a:cubicBezTo>
                  <a:cubicBezTo>
                    <a:pt x="1765" y="20731"/>
                    <a:pt x="2080" y="20794"/>
                    <a:pt x="2395" y="20794"/>
                  </a:cubicBezTo>
                  <a:cubicBezTo>
                    <a:pt x="2773" y="20794"/>
                    <a:pt x="3088" y="20731"/>
                    <a:pt x="3371" y="20637"/>
                  </a:cubicBezTo>
                  <a:cubicBezTo>
                    <a:pt x="3655" y="20542"/>
                    <a:pt x="3875" y="20385"/>
                    <a:pt x="4096" y="20164"/>
                  </a:cubicBezTo>
                  <a:cubicBezTo>
                    <a:pt x="4316" y="19912"/>
                    <a:pt x="4506" y="19628"/>
                    <a:pt x="4695" y="19250"/>
                  </a:cubicBezTo>
                  <a:cubicBezTo>
                    <a:pt x="4852" y="18872"/>
                    <a:pt x="5041" y="18431"/>
                    <a:pt x="5199" y="17896"/>
                  </a:cubicBezTo>
                  <a:lnTo>
                    <a:pt x="5797" y="16068"/>
                  </a:lnTo>
                  <a:lnTo>
                    <a:pt x="13894" y="16068"/>
                  </a:lnTo>
                  <a:lnTo>
                    <a:pt x="14587" y="17896"/>
                  </a:lnTo>
                  <a:cubicBezTo>
                    <a:pt x="14776" y="18431"/>
                    <a:pt x="14965" y="18872"/>
                    <a:pt x="15154" y="19219"/>
                  </a:cubicBezTo>
                  <a:cubicBezTo>
                    <a:pt x="15343" y="19597"/>
                    <a:pt x="15532" y="19912"/>
                    <a:pt x="15721" y="20133"/>
                  </a:cubicBezTo>
                  <a:cubicBezTo>
                    <a:pt x="15942" y="20353"/>
                    <a:pt x="16194" y="20511"/>
                    <a:pt x="16446" y="20637"/>
                  </a:cubicBezTo>
                  <a:cubicBezTo>
                    <a:pt x="16729" y="20731"/>
                    <a:pt x="17044" y="20794"/>
                    <a:pt x="17423" y="20794"/>
                  </a:cubicBezTo>
                  <a:cubicBezTo>
                    <a:pt x="17738" y="20794"/>
                    <a:pt x="18053" y="20731"/>
                    <a:pt x="18336" y="20637"/>
                  </a:cubicBezTo>
                  <a:cubicBezTo>
                    <a:pt x="18620" y="20542"/>
                    <a:pt x="18872" y="20385"/>
                    <a:pt x="19092" y="20196"/>
                  </a:cubicBezTo>
                  <a:cubicBezTo>
                    <a:pt x="19313" y="20006"/>
                    <a:pt x="19502" y="19786"/>
                    <a:pt x="19628" y="19534"/>
                  </a:cubicBezTo>
                  <a:cubicBezTo>
                    <a:pt x="19754" y="19250"/>
                    <a:pt x="19817" y="18935"/>
                    <a:pt x="19817" y="18589"/>
                  </a:cubicBezTo>
                  <a:cubicBezTo>
                    <a:pt x="19817" y="18431"/>
                    <a:pt x="19785" y="18274"/>
                    <a:pt x="19754" y="18116"/>
                  </a:cubicBezTo>
                  <a:cubicBezTo>
                    <a:pt x="19691" y="17927"/>
                    <a:pt x="19659" y="17738"/>
                    <a:pt x="19596" y="17549"/>
                  </a:cubicBezTo>
                  <a:cubicBezTo>
                    <a:pt x="19502" y="17360"/>
                    <a:pt x="19439" y="17171"/>
                    <a:pt x="19376" y="16982"/>
                  </a:cubicBezTo>
                  <a:cubicBezTo>
                    <a:pt x="19281" y="16793"/>
                    <a:pt x="19218" y="16635"/>
                    <a:pt x="19155" y="16446"/>
                  </a:cubicBezTo>
                  <a:lnTo>
                    <a:pt x="15217" y="6050"/>
                  </a:lnTo>
                  <a:cubicBezTo>
                    <a:pt x="14808" y="4916"/>
                    <a:pt x="14398" y="3970"/>
                    <a:pt x="14052" y="3183"/>
                  </a:cubicBezTo>
                  <a:cubicBezTo>
                    <a:pt x="13705" y="2427"/>
                    <a:pt x="13327" y="1797"/>
                    <a:pt x="12949" y="1324"/>
                  </a:cubicBezTo>
                  <a:cubicBezTo>
                    <a:pt x="12539" y="851"/>
                    <a:pt x="12098" y="505"/>
                    <a:pt x="11626" y="316"/>
                  </a:cubicBezTo>
                  <a:cubicBezTo>
                    <a:pt x="11153" y="95"/>
                    <a:pt x="10554" y="1"/>
                    <a:pt x="9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1412256" y="491429"/>
              <a:ext cx="49093" cy="211250"/>
            </a:xfrm>
            <a:custGeom>
              <a:avLst/>
              <a:gdLst/>
              <a:ahLst/>
              <a:cxnLst/>
              <a:rect l="l" t="t" r="r" b="b"/>
              <a:pathLst>
                <a:path w="4979" h="21425" extrusionOk="0">
                  <a:moveTo>
                    <a:pt x="2490" y="1"/>
                  </a:moveTo>
                  <a:cubicBezTo>
                    <a:pt x="2143" y="1"/>
                    <a:pt x="1797" y="64"/>
                    <a:pt x="1482"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77" y="3498"/>
                    <a:pt x="1230" y="3624"/>
                    <a:pt x="1545" y="3718"/>
                  </a:cubicBezTo>
                  <a:cubicBezTo>
                    <a:pt x="1828" y="3813"/>
                    <a:pt x="2143" y="3844"/>
                    <a:pt x="2490" y="3844"/>
                  </a:cubicBezTo>
                  <a:cubicBezTo>
                    <a:pt x="2805" y="3844"/>
                    <a:pt x="3088" y="3813"/>
                    <a:pt x="3403" y="3718"/>
                  </a:cubicBezTo>
                  <a:cubicBezTo>
                    <a:pt x="3718" y="3655"/>
                    <a:pt x="3970" y="3529"/>
                    <a:pt x="4191" y="3372"/>
                  </a:cubicBezTo>
                  <a:cubicBezTo>
                    <a:pt x="4412" y="3214"/>
                    <a:pt x="4601" y="2994"/>
                    <a:pt x="4758" y="2773"/>
                  </a:cubicBezTo>
                  <a:cubicBezTo>
                    <a:pt x="4884" y="2521"/>
                    <a:pt x="4979" y="2238"/>
                    <a:pt x="4979" y="1923"/>
                  </a:cubicBezTo>
                  <a:cubicBezTo>
                    <a:pt x="4979" y="1608"/>
                    <a:pt x="4916" y="1355"/>
                    <a:pt x="4758" y="1103"/>
                  </a:cubicBezTo>
                  <a:cubicBezTo>
                    <a:pt x="4632" y="851"/>
                    <a:pt x="4443" y="662"/>
                    <a:pt x="4222" y="505"/>
                  </a:cubicBezTo>
                  <a:cubicBezTo>
                    <a:pt x="3970" y="347"/>
                    <a:pt x="3718" y="221"/>
                    <a:pt x="3403" y="127"/>
                  </a:cubicBezTo>
                  <a:cubicBezTo>
                    <a:pt x="3120" y="32"/>
                    <a:pt x="2805" y="1"/>
                    <a:pt x="2490" y="1"/>
                  </a:cubicBezTo>
                  <a:close/>
                  <a:moveTo>
                    <a:pt x="2395"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95"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95"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a:off x="1492414" y="558226"/>
              <a:ext cx="98166" cy="144459"/>
            </a:xfrm>
            <a:custGeom>
              <a:avLst/>
              <a:gdLst/>
              <a:ahLst/>
              <a:cxnLst/>
              <a:rect l="l" t="t" r="r" b="b"/>
              <a:pathLst>
                <a:path w="9956" h="14651" extrusionOk="0">
                  <a:moveTo>
                    <a:pt x="8128" y="0"/>
                  </a:moveTo>
                  <a:cubicBezTo>
                    <a:pt x="7152" y="0"/>
                    <a:pt x="6364" y="284"/>
                    <a:pt x="5734" y="819"/>
                  </a:cubicBezTo>
                  <a:cubicBezTo>
                    <a:pt x="5104" y="1387"/>
                    <a:pt x="4726" y="2143"/>
                    <a:pt x="4568" y="3088"/>
                  </a:cubicBezTo>
                  <a:cubicBezTo>
                    <a:pt x="4568" y="2143"/>
                    <a:pt x="4379" y="1450"/>
                    <a:pt x="4001" y="945"/>
                  </a:cubicBezTo>
                  <a:cubicBezTo>
                    <a:pt x="3623" y="473"/>
                    <a:pt x="3056" y="252"/>
                    <a:pt x="2300" y="252"/>
                  </a:cubicBezTo>
                  <a:cubicBezTo>
                    <a:pt x="2016" y="252"/>
                    <a:pt x="1701" y="284"/>
                    <a:pt x="1449" y="378"/>
                  </a:cubicBezTo>
                  <a:cubicBezTo>
                    <a:pt x="1166" y="473"/>
                    <a:pt x="914" y="599"/>
                    <a:pt x="693" y="788"/>
                  </a:cubicBezTo>
                  <a:cubicBezTo>
                    <a:pt x="473" y="945"/>
                    <a:pt x="315" y="1166"/>
                    <a:pt x="189" y="1450"/>
                  </a:cubicBezTo>
                  <a:cubicBezTo>
                    <a:pt x="63" y="1702"/>
                    <a:pt x="0" y="2017"/>
                    <a:pt x="0" y="2363"/>
                  </a:cubicBezTo>
                  <a:lnTo>
                    <a:pt x="0" y="11815"/>
                  </a:lnTo>
                  <a:cubicBezTo>
                    <a:pt x="0" y="12728"/>
                    <a:pt x="158" y="13421"/>
                    <a:pt x="473" y="13925"/>
                  </a:cubicBezTo>
                  <a:cubicBezTo>
                    <a:pt x="819" y="14398"/>
                    <a:pt x="1386" y="14650"/>
                    <a:pt x="2174" y="14650"/>
                  </a:cubicBezTo>
                  <a:cubicBezTo>
                    <a:pt x="3025" y="14650"/>
                    <a:pt x="3655" y="14398"/>
                    <a:pt x="4001" y="13925"/>
                  </a:cubicBezTo>
                  <a:cubicBezTo>
                    <a:pt x="4379" y="13421"/>
                    <a:pt x="4568" y="12728"/>
                    <a:pt x="4568" y="11815"/>
                  </a:cubicBezTo>
                  <a:lnTo>
                    <a:pt x="4568" y="6742"/>
                  </a:lnTo>
                  <a:cubicBezTo>
                    <a:pt x="4568" y="6175"/>
                    <a:pt x="4631" y="5703"/>
                    <a:pt x="4789" y="5325"/>
                  </a:cubicBezTo>
                  <a:cubicBezTo>
                    <a:pt x="4946" y="4947"/>
                    <a:pt x="5167" y="4632"/>
                    <a:pt x="5450" y="4379"/>
                  </a:cubicBezTo>
                  <a:cubicBezTo>
                    <a:pt x="5702" y="4127"/>
                    <a:pt x="6018" y="3970"/>
                    <a:pt x="6396" y="3844"/>
                  </a:cubicBezTo>
                  <a:cubicBezTo>
                    <a:pt x="6774" y="3718"/>
                    <a:pt x="7152" y="3623"/>
                    <a:pt x="7593" y="3592"/>
                  </a:cubicBezTo>
                  <a:cubicBezTo>
                    <a:pt x="8317" y="3529"/>
                    <a:pt x="8884" y="3371"/>
                    <a:pt x="9294" y="3088"/>
                  </a:cubicBezTo>
                  <a:cubicBezTo>
                    <a:pt x="9735" y="2804"/>
                    <a:pt x="9956" y="2332"/>
                    <a:pt x="9956" y="1733"/>
                  </a:cubicBezTo>
                  <a:cubicBezTo>
                    <a:pt x="9956" y="1513"/>
                    <a:pt x="9893" y="1324"/>
                    <a:pt x="9830" y="1103"/>
                  </a:cubicBezTo>
                  <a:cubicBezTo>
                    <a:pt x="9735" y="882"/>
                    <a:pt x="9641" y="693"/>
                    <a:pt x="9483" y="536"/>
                  </a:cubicBezTo>
                  <a:cubicBezTo>
                    <a:pt x="9326" y="378"/>
                    <a:pt x="9137" y="252"/>
                    <a:pt x="8916" y="158"/>
                  </a:cubicBezTo>
                  <a:cubicBezTo>
                    <a:pt x="8695" y="63"/>
                    <a:pt x="8412" y="0"/>
                    <a:pt x="8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a:off x="1694682" y="491429"/>
              <a:ext cx="49093" cy="211250"/>
            </a:xfrm>
            <a:custGeom>
              <a:avLst/>
              <a:gdLst/>
              <a:ahLst/>
              <a:cxnLst/>
              <a:rect l="l" t="t" r="r" b="b"/>
              <a:pathLst>
                <a:path w="4979" h="21425" extrusionOk="0">
                  <a:moveTo>
                    <a:pt x="2489" y="1"/>
                  </a:moveTo>
                  <a:cubicBezTo>
                    <a:pt x="2111" y="1"/>
                    <a:pt x="1796" y="64"/>
                    <a:pt x="1481" y="158"/>
                  </a:cubicBezTo>
                  <a:cubicBezTo>
                    <a:pt x="1198" y="253"/>
                    <a:pt x="914" y="379"/>
                    <a:pt x="694" y="536"/>
                  </a:cubicBezTo>
                  <a:cubicBezTo>
                    <a:pt x="473" y="725"/>
                    <a:pt x="316" y="914"/>
                    <a:pt x="190" y="1166"/>
                  </a:cubicBezTo>
                  <a:cubicBezTo>
                    <a:pt x="64" y="1387"/>
                    <a:pt x="1" y="1639"/>
                    <a:pt x="1" y="1923"/>
                  </a:cubicBezTo>
                  <a:cubicBezTo>
                    <a:pt x="1" y="2238"/>
                    <a:pt x="64" y="2490"/>
                    <a:pt x="190" y="2742"/>
                  </a:cubicBezTo>
                  <a:cubicBezTo>
                    <a:pt x="316" y="2962"/>
                    <a:pt x="505" y="3183"/>
                    <a:pt x="725" y="3340"/>
                  </a:cubicBezTo>
                  <a:cubicBezTo>
                    <a:pt x="946" y="3498"/>
                    <a:pt x="1229" y="3624"/>
                    <a:pt x="1513" y="3718"/>
                  </a:cubicBezTo>
                  <a:cubicBezTo>
                    <a:pt x="1828" y="3813"/>
                    <a:pt x="2143" y="3844"/>
                    <a:pt x="2489" y="3844"/>
                  </a:cubicBezTo>
                  <a:cubicBezTo>
                    <a:pt x="2805" y="3844"/>
                    <a:pt x="3088" y="3813"/>
                    <a:pt x="3403" y="3718"/>
                  </a:cubicBezTo>
                  <a:cubicBezTo>
                    <a:pt x="3687" y="3655"/>
                    <a:pt x="3970" y="3529"/>
                    <a:pt x="4191" y="3372"/>
                  </a:cubicBezTo>
                  <a:cubicBezTo>
                    <a:pt x="4411" y="3214"/>
                    <a:pt x="4600" y="2994"/>
                    <a:pt x="4758" y="2773"/>
                  </a:cubicBezTo>
                  <a:cubicBezTo>
                    <a:pt x="4884" y="2521"/>
                    <a:pt x="4978" y="2238"/>
                    <a:pt x="4978" y="1923"/>
                  </a:cubicBezTo>
                  <a:cubicBezTo>
                    <a:pt x="4978" y="1608"/>
                    <a:pt x="4884" y="1355"/>
                    <a:pt x="4758" y="1103"/>
                  </a:cubicBezTo>
                  <a:cubicBezTo>
                    <a:pt x="4632" y="851"/>
                    <a:pt x="4443" y="662"/>
                    <a:pt x="4222" y="505"/>
                  </a:cubicBezTo>
                  <a:cubicBezTo>
                    <a:pt x="3970" y="347"/>
                    <a:pt x="3718" y="221"/>
                    <a:pt x="3403" y="127"/>
                  </a:cubicBezTo>
                  <a:cubicBezTo>
                    <a:pt x="3120" y="32"/>
                    <a:pt x="2805" y="1"/>
                    <a:pt x="2489" y="1"/>
                  </a:cubicBezTo>
                  <a:close/>
                  <a:moveTo>
                    <a:pt x="2363" y="7026"/>
                  </a:moveTo>
                  <a:cubicBezTo>
                    <a:pt x="1576" y="7026"/>
                    <a:pt x="1009" y="7247"/>
                    <a:pt x="694" y="7751"/>
                  </a:cubicBezTo>
                  <a:cubicBezTo>
                    <a:pt x="347" y="8224"/>
                    <a:pt x="190" y="8917"/>
                    <a:pt x="190" y="9830"/>
                  </a:cubicBezTo>
                  <a:lnTo>
                    <a:pt x="190" y="18589"/>
                  </a:lnTo>
                  <a:cubicBezTo>
                    <a:pt x="190" y="19502"/>
                    <a:pt x="347" y="20195"/>
                    <a:pt x="694" y="20699"/>
                  </a:cubicBezTo>
                  <a:cubicBezTo>
                    <a:pt x="1009" y="21172"/>
                    <a:pt x="1576" y="21424"/>
                    <a:pt x="2363" y="21424"/>
                  </a:cubicBezTo>
                  <a:cubicBezTo>
                    <a:pt x="3214" y="21424"/>
                    <a:pt x="3844" y="21172"/>
                    <a:pt x="4191" y="20699"/>
                  </a:cubicBezTo>
                  <a:cubicBezTo>
                    <a:pt x="4569" y="20195"/>
                    <a:pt x="4758" y="19502"/>
                    <a:pt x="4758" y="18589"/>
                  </a:cubicBezTo>
                  <a:lnTo>
                    <a:pt x="4758" y="9830"/>
                  </a:lnTo>
                  <a:cubicBezTo>
                    <a:pt x="4758" y="8917"/>
                    <a:pt x="4569" y="8224"/>
                    <a:pt x="4191" y="7751"/>
                  </a:cubicBezTo>
                  <a:cubicBezTo>
                    <a:pt x="3844" y="7247"/>
                    <a:pt x="3214" y="7026"/>
                    <a:pt x="2363" y="702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1774525" y="558226"/>
              <a:ext cx="141974" cy="144459"/>
            </a:xfrm>
            <a:custGeom>
              <a:avLst/>
              <a:gdLst/>
              <a:ahLst/>
              <a:cxnLst/>
              <a:rect l="l" t="t" r="r" b="b"/>
              <a:pathLst>
                <a:path w="14399" h="14651" extrusionOk="0">
                  <a:moveTo>
                    <a:pt x="9609" y="0"/>
                  </a:moveTo>
                  <a:cubicBezTo>
                    <a:pt x="9042" y="0"/>
                    <a:pt x="8475" y="63"/>
                    <a:pt x="7940" y="221"/>
                  </a:cubicBezTo>
                  <a:cubicBezTo>
                    <a:pt x="7404" y="378"/>
                    <a:pt x="6900" y="567"/>
                    <a:pt x="6459" y="851"/>
                  </a:cubicBezTo>
                  <a:cubicBezTo>
                    <a:pt x="6018" y="1103"/>
                    <a:pt x="5640" y="1418"/>
                    <a:pt x="5325" y="1796"/>
                  </a:cubicBezTo>
                  <a:cubicBezTo>
                    <a:pt x="4978" y="2174"/>
                    <a:pt x="4758" y="2615"/>
                    <a:pt x="4569" y="3056"/>
                  </a:cubicBezTo>
                  <a:cubicBezTo>
                    <a:pt x="4569" y="2143"/>
                    <a:pt x="4380" y="1450"/>
                    <a:pt x="4033" y="977"/>
                  </a:cubicBezTo>
                  <a:cubicBezTo>
                    <a:pt x="3655" y="473"/>
                    <a:pt x="3056" y="252"/>
                    <a:pt x="2206" y="252"/>
                  </a:cubicBezTo>
                  <a:cubicBezTo>
                    <a:pt x="1387" y="252"/>
                    <a:pt x="819" y="473"/>
                    <a:pt x="504" y="977"/>
                  </a:cubicBezTo>
                  <a:cubicBezTo>
                    <a:pt x="158" y="1450"/>
                    <a:pt x="0" y="2143"/>
                    <a:pt x="0" y="3056"/>
                  </a:cubicBezTo>
                  <a:lnTo>
                    <a:pt x="32" y="11815"/>
                  </a:lnTo>
                  <a:cubicBezTo>
                    <a:pt x="32" y="12728"/>
                    <a:pt x="189" y="13421"/>
                    <a:pt x="504" y="13925"/>
                  </a:cubicBezTo>
                  <a:cubicBezTo>
                    <a:pt x="851" y="14398"/>
                    <a:pt x="1418" y="14650"/>
                    <a:pt x="2206" y="14650"/>
                  </a:cubicBezTo>
                  <a:cubicBezTo>
                    <a:pt x="3056" y="14650"/>
                    <a:pt x="3655" y="14398"/>
                    <a:pt x="4033" y="13925"/>
                  </a:cubicBezTo>
                  <a:cubicBezTo>
                    <a:pt x="4411" y="13421"/>
                    <a:pt x="4600" y="12728"/>
                    <a:pt x="4600" y="11815"/>
                  </a:cubicBezTo>
                  <a:lnTo>
                    <a:pt x="4600" y="5892"/>
                  </a:lnTo>
                  <a:cubicBezTo>
                    <a:pt x="4600" y="5388"/>
                    <a:pt x="4663" y="4947"/>
                    <a:pt x="4821" y="4569"/>
                  </a:cubicBezTo>
                  <a:cubicBezTo>
                    <a:pt x="4978" y="4190"/>
                    <a:pt x="5167" y="3875"/>
                    <a:pt x="5451" y="3592"/>
                  </a:cubicBezTo>
                  <a:cubicBezTo>
                    <a:pt x="5703" y="3340"/>
                    <a:pt x="6018" y="3151"/>
                    <a:pt x="6364" y="3025"/>
                  </a:cubicBezTo>
                  <a:cubicBezTo>
                    <a:pt x="6711" y="2899"/>
                    <a:pt x="7089" y="2836"/>
                    <a:pt x="7499" y="2836"/>
                  </a:cubicBezTo>
                  <a:cubicBezTo>
                    <a:pt x="7814" y="2836"/>
                    <a:pt x="8129" y="2899"/>
                    <a:pt x="8412" y="2993"/>
                  </a:cubicBezTo>
                  <a:cubicBezTo>
                    <a:pt x="8696" y="3119"/>
                    <a:pt x="8948" y="3277"/>
                    <a:pt x="9137" y="3529"/>
                  </a:cubicBezTo>
                  <a:cubicBezTo>
                    <a:pt x="9357" y="3749"/>
                    <a:pt x="9515" y="4033"/>
                    <a:pt x="9641" y="4348"/>
                  </a:cubicBezTo>
                  <a:cubicBezTo>
                    <a:pt x="9767" y="4695"/>
                    <a:pt x="9830" y="5104"/>
                    <a:pt x="9830" y="5545"/>
                  </a:cubicBezTo>
                  <a:lnTo>
                    <a:pt x="9830" y="11815"/>
                  </a:lnTo>
                  <a:cubicBezTo>
                    <a:pt x="9830" y="12728"/>
                    <a:pt x="9987" y="13421"/>
                    <a:pt x="10334" y="13925"/>
                  </a:cubicBezTo>
                  <a:cubicBezTo>
                    <a:pt x="10649" y="14398"/>
                    <a:pt x="11216" y="14650"/>
                    <a:pt x="12004" y="14650"/>
                  </a:cubicBezTo>
                  <a:cubicBezTo>
                    <a:pt x="12854" y="14650"/>
                    <a:pt x="13484" y="14398"/>
                    <a:pt x="13831" y="13925"/>
                  </a:cubicBezTo>
                  <a:cubicBezTo>
                    <a:pt x="14209" y="13421"/>
                    <a:pt x="14398" y="12728"/>
                    <a:pt x="14398" y="11815"/>
                  </a:cubicBezTo>
                  <a:lnTo>
                    <a:pt x="14398" y="5356"/>
                  </a:lnTo>
                  <a:cubicBezTo>
                    <a:pt x="14398" y="4443"/>
                    <a:pt x="14272" y="3686"/>
                    <a:pt x="13989" y="2993"/>
                  </a:cubicBezTo>
                  <a:cubicBezTo>
                    <a:pt x="13737" y="2332"/>
                    <a:pt x="13358" y="1765"/>
                    <a:pt x="12917" y="1324"/>
                  </a:cubicBezTo>
                  <a:cubicBezTo>
                    <a:pt x="12476" y="882"/>
                    <a:pt x="11972" y="536"/>
                    <a:pt x="11405" y="315"/>
                  </a:cubicBezTo>
                  <a:cubicBezTo>
                    <a:pt x="10838" y="95"/>
                    <a:pt x="10239" y="0"/>
                    <a:pt x="9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1943530" y="558226"/>
              <a:ext cx="146007" cy="146007"/>
            </a:xfrm>
            <a:custGeom>
              <a:avLst/>
              <a:gdLst/>
              <a:ahLst/>
              <a:cxnLst/>
              <a:rect l="l" t="t" r="r" b="b"/>
              <a:pathLst>
                <a:path w="14808" h="14808" extrusionOk="0">
                  <a:moveTo>
                    <a:pt x="7719" y="2584"/>
                  </a:moveTo>
                  <a:cubicBezTo>
                    <a:pt x="8254" y="2584"/>
                    <a:pt x="8695" y="2678"/>
                    <a:pt x="9105" y="2836"/>
                  </a:cubicBezTo>
                  <a:cubicBezTo>
                    <a:pt x="9483" y="3025"/>
                    <a:pt x="9830" y="3277"/>
                    <a:pt x="10113" y="3592"/>
                  </a:cubicBezTo>
                  <a:cubicBezTo>
                    <a:pt x="10365" y="3907"/>
                    <a:pt x="10586" y="4253"/>
                    <a:pt x="10743" y="4695"/>
                  </a:cubicBezTo>
                  <a:cubicBezTo>
                    <a:pt x="10869" y="5136"/>
                    <a:pt x="10964" y="5577"/>
                    <a:pt x="10995" y="6112"/>
                  </a:cubicBezTo>
                  <a:lnTo>
                    <a:pt x="4474" y="6112"/>
                  </a:lnTo>
                  <a:cubicBezTo>
                    <a:pt x="4505" y="5608"/>
                    <a:pt x="4600" y="5167"/>
                    <a:pt x="4757" y="4726"/>
                  </a:cubicBezTo>
                  <a:cubicBezTo>
                    <a:pt x="4915" y="4316"/>
                    <a:pt x="5135" y="3938"/>
                    <a:pt x="5419" y="3623"/>
                  </a:cubicBezTo>
                  <a:cubicBezTo>
                    <a:pt x="5702" y="3308"/>
                    <a:pt x="6049" y="3056"/>
                    <a:pt x="6427" y="2867"/>
                  </a:cubicBezTo>
                  <a:cubicBezTo>
                    <a:pt x="6805" y="2678"/>
                    <a:pt x="7246" y="2584"/>
                    <a:pt x="7719" y="2584"/>
                  </a:cubicBezTo>
                  <a:close/>
                  <a:moveTo>
                    <a:pt x="7687" y="0"/>
                  </a:moveTo>
                  <a:cubicBezTo>
                    <a:pt x="6585" y="0"/>
                    <a:pt x="5545" y="189"/>
                    <a:pt x="4600" y="567"/>
                  </a:cubicBezTo>
                  <a:cubicBezTo>
                    <a:pt x="3655" y="945"/>
                    <a:pt x="2835" y="1481"/>
                    <a:pt x="2174" y="2143"/>
                  </a:cubicBezTo>
                  <a:cubicBezTo>
                    <a:pt x="1481" y="2804"/>
                    <a:pt x="945" y="3560"/>
                    <a:pt x="567" y="4474"/>
                  </a:cubicBezTo>
                  <a:cubicBezTo>
                    <a:pt x="189" y="5356"/>
                    <a:pt x="0" y="6333"/>
                    <a:pt x="0" y="7341"/>
                  </a:cubicBezTo>
                  <a:cubicBezTo>
                    <a:pt x="0" y="8601"/>
                    <a:pt x="189" y="9672"/>
                    <a:pt x="599" y="10617"/>
                  </a:cubicBezTo>
                  <a:cubicBezTo>
                    <a:pt x="977" y="11531"/>
                    <a:pt x="1544" y="12319"/>
                    <a:pt x="2237" y="12949"/>
                  </a:cubicBezTo>
                  <a:cubicBezTo>
                    <a:pt x="2930" y="13547"/>
                    <a:pt x="3749" y="14020"/>
                    <a:pt x="4694" y="14335"/>
                  </a:cubicBezTo>
                  <a:cubicBezTo>
                    <a:pt x="5639" y="14650"/>
                    <a:pt x="6679" y="14808"/>
                    <a:pt x="7782" y="14808"/>
                  </a:cubicBezTo>
                  <a:cubicBezTo>
                    <a:pt x="8349" y="14808"/>
                    <a:pt x="8979" y="14776"/>
                    <a:pt x="9609" y="14713"/>
                  </a:cubicBezTo>
                  <a:cubicBezTo>
                    <a:pt x="10239" y="14650"/>
                    <a:pt x="10838" y="14524"/>
                    <a:pt x="11436" y="14335"/>
                  </a:cubicBezTo>
                  <a:cubicBezTo>
                    <a:pt x="12003" y="14178"/>
                    <a:pt x="12508" y="13925"/>
                    <a:pt x="12949" y="13642"/>
                  </a:cubicBezTo>
                  <a:cubicBezTo>
                    <a:pt x="13390" y="13327"/>
                    <a:pt x="13705" y="12949"/>
                    <a:pt x="13894" y="12508"/>
                  </a:cubicBezTo>
                  <a:cubicBezTo>
                    <a:pt x="13957" y="12319"/>
                    <a:pt x="13988" y="12130"/>
                    <a:pt x="13988" y="11941"/>
                  </a:cubicBezTo>
                  <a:cubicBezTo>
                    <a:pt x="13988" y="11626"/>
                    <a:pt x="13894" y="11342"/>
                    <a:pt x="13705" y="11090"/>
                  </a:cubicBezTo>
                  <a:cubicBezTo>
                    <a:pt x="13516" y="10870"/>
                    <a:pt x="13264" y="10743"/>
                    <a:pt x="12949" y="10743"/>
                  </a:cubicBezTo>
                  <a:cubicBezTo>
                    <a:pt x="12854" y="10743"/>
                    <a:pt x="12728" y="10743"/>
                    <a:pt x="12602" y="10807"/>
                  </a:cubicBezTo>
                  <a:cubicBezTo>
                    <a:pt x="12224" y="10933"/>
                    <a:pt x="11877" y="11059"/>
                    <a:pt x="11531" y="11153"/>
                  </a:cubicBezTo>
                  <a:cubicBezTo>
                    <a:pt x="11184" y="11279"/>
                    <a:pt x="10838" y="11374"/>
                    <a:pt x="10491" y="11468"/>
                  </a:cubicBezTo>
                  <a:cubicBezTo>
                    <a:pt x="10176" y="11563"/>
                    <a:pt x="9798" y="11626"/>
                    <a:pt x="9452" y="11689"/>
                  </a:cubicBezTo>
                  <a:cubicBezTo>
                    <a:pt x="9105" y="11752"/>
                    <a:pt x="8727" y="11752"/>
                    <a:pt x="8317" y="11752"/>
                  </a:cubicBezTo>
                  <a:cubicBezTo>
                    <a:pt x="7057" y="11752"/>
                    <a:pt x="6112" y="11437"/>
                    <a:pt x="5482" y="10807"/>
                  </a:cubicBezTo>
                  <a:cubicBezTo>
                    <a:pt x="4883" y="10176"/>
                    <a:pt x="4537" y="9294"/>
                    <a:pt x="4505" y="8129"/>
                  </a:cubicBezTo>
                  <a:lnTo>
                    <a:pt x="13358" y="8129"/>
                  </a:lnTo>
                  <a:cubicBezTo>
                    <a:pt x="13799" y="8129"/>
                    <a:pt x="14177" y="8034"/>
                    <a:pt x="14429" y="7845"/>
                  </a:cubicBezTo>
                  <a:cubicBezTo>
                    <a:pt x="14681" y="7656"/>
                    <a:pt x="14807" y="7372"/>
                    <a:pt x="14807" y="6963"/>
                  </a:cubicBezTo>
                  <a:cubicBezTo>
                    <a:pt x="14807" y="6049"/>
                    <a:pt x="14650" y="5136"/>
                    <a:pt x="14366" y="4285"/>
                  </a:cubicBezTo>
                  <a:cubicBezTo>
                    <a:pt x="14083" y="3466"/>
                    <a:pt x="13642" y="2710"/>
                    <a:pt x="13075" y="2080"/>
                  </a:cubicBezTo>
                  <a:cubicBezTo>
                    <a:pt x="12476" y="1450"/>
                    <a:pt x="11751" y="945"/>
                    <a:pt x="10869" y="567"/>
                  </a:cubicBezTo>
                  <a:cubicBezTo>
                    <a:pt x="9987" y="189"/>
                    <a:pt x="8916" y="0"/>
                    <a:pt x="7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1618194" y="494575"/>
              <a:ext cx="44100" cy="211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41"/>
          <p:cNvGrpSpPr/>
          <p:nvPr/>
        </p:nvGrpSpPr>
        <p:grpSpPr>
          <a:xfrm>
            <a:off x="2266950" y="561950"/>
            <a:ext cx="5682325" cy="62400"/>
            <a:chOff x="2266950" y="561950"/>
            <a:chExt cx="5682325" cy="62400"/>
          </a:xfrm>
        </p:grpSpPr>
        <p:sp>
          <p:nvSpPr>
            <p:cNvPr id="1136" name="Google Shape;1136;p41"/>
            <p:cNvSpPr/>
            <p:nvPr/>
          </p:nvSpPr>
          <p:spPr>
            <a:xfrm>
              <a:off x="2266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a:off x="2414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a:off x="2562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a:off x="2709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28575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30052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31528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33005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34481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35958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a:off x="37434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1"/>
            <p:cNvSpPr/>
            <p:nvPr/>
          </p:nvSpPr>
          <p:spPr>
            <a:xfrm>
              <a:off x="38911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40387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41864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43340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44817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46293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47770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a:off x="49246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a:off x="50723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a:off x="52199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a:off x="53676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a:off x="551525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a:off x="5662900"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1"/>
            <p:cNvSpPr/>
            <p:nvPr/>
          </p:nvSpPr>
          <p:spPr>
            <a:xfrm>
              <a:off x="58197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1"/>
            <p:cNvSpPr/>
            <p:nvPr/>
          </p:nvSpPr>
          <p:spPr>
            <a:xfrm>
              <a:off x="59674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1"/>
            <p:cNvSpPr/>
            <p:nvPr/>
          </p:nvSpPr>
          <p:spPr>
            <a:xfrm>
              <a:off x="61150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a:off x="62627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a:off x="64103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a:off x="65580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a:off x="67056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a:off x="68533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a:off x="70009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a:off x="71486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a:off x="72962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a:off x="74439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a:off x="75915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773922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7886875" y="561950"/>
              <a:ext cx="62400" cy="62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41"/>
          <p:cNvSpPr/>
          <p:nvPr/>
        </p:nvSpPr>
        <p:spPr>
          <a:xfrm>
            <a:off x="8117475" y="426325"/>
            <a:ext cx="323459" cy="31949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6" name="Google Shape;1176;p41"/>
          <p:cNvGrpSpPr/>
          <p:nvPr/>
        </p:nvGrpSpPr>
        <p:grpSpPr>
          <a:xfrm>
            <a:off x="624714" y="381177"/>
            <a:ext cx="470629" cy="435824"/>
            <a:chOff x="431275" y="-2657275"/>
            <a:chExt cx="1086150" cy="1005825"/>
          </a:xfrm>
        </p:grpSpPr>
        <p:sp>
          <p:nvSpPr>
            <p:cNvPr id="1177" name="Google Shape;1177;p41"/>
            <p:cNvSpPr/>
            <p:nvPr/>
          </p:nvSpPr>
          <p:spPr>
            <a:xfrm>
              <a:off x="603775" y="-2498175"/>
              <a:ext cx="734875" cy="147300"/>
            </a:xfrm>
            <a:custGeom>
              <a:avLst/>
              <a:gdLst/>
              <a:ahLst/>
              <a:cxnLst/>
              <a:rect l="l" t="t" r="r" b="b"/>
              <a:pathLst>
                <a:path w="29395" h="5892" extrusionOk="0">
                  <a:moveTo>
                    <a:pt x="1229" y="0"/>
                  </a:moveTo>
                  <a:lnTo>
                    <a:pt x="0" y="2174"/>
                  </a:lnTo>
                  <a:cubicBezTo>
                    <a:pt x="410" y="2395"/>
                    <a:pt x="6805" y="5892"/>
                    <a:pt x="15249" y="5892"/>
                  </a:cubicBezTo>
                  <a:cubicBezTo>
                    <a:pt x="19596" y="5892"/>
                    <a:pt x="24511" y="4978"/>
                    <a:pt x="29394" y="2174"/>
                  </a:cubicBezTo>
                  <a:lnTo>
                    <a:pt x="28166" y="0"/>
                  </a:lnTo>
                  <a:cubicBezTo>
                    <a:pt x="23759" y="2526"/>
                    <a:pt x="19292" y="3368"/>
                    <a:pt x="15296" y="3368"/>
                  </a:cubicBezTo>
                  <a:cubicBezTo>
                    <a:pt x="7380" y="3368"/>
                    <a:pt x="1313" y="63"/>
                    <a:pt x="1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8" name="Google Shape;1178;p41"/>
            <p:cNvGrpSpPr/>
            <p:nvPr/>
          </p:nvGrpSpPr>
          <p:grpSpPr>
            <a:xfrm>
              <a:off x="431275" y="-2657275"/>
              <a:ext cx="1086150" cy="1005825"/>
              <a:chOff x="431275" y="-2657275"/>
              <a:chExt cx="1086150" cy="1005825"/>
            </a:xfrm>
          </p:grpSpPr>
          <p:sp>
            <p:nvSpPr>
              <p:cNvPr id="1179" name="Google Shape;1179;p41"/>
              <p:cNvSpPr/>
              <p:nvPr/>
            </p:nvSpPr>
            <p:spPr>
              <a:xfrm>
                <a:off x="468300" y="-2657275"/>
                <a:ext cx="1005825" cy="1005825"/>
              </a:xfrm>
              <a:custGeom>
                <a:avLst/>
                <a:gdLst/>
                <a:ahLst/>
                <a:cxnLst/>
                <a:rect l="l" t="t" r="r" b="b"/>
                <a:pathLst>
                  <a:path w="40233" h="40233" extrusionOk="0">
                    <a:moveTo>
                      <a:pt x="20132" y="2458"/>
                    </a:moveTo>
                    <a:cubicBezTo>
                      <a:pt x="29836" y="2458"/>
                      <a:pt x="37743" y="10397"/>
                      <a:pt x="37743" y="20101"/>
                    </a:cubicBezTo>
                    <a:cubicBezTo>
                      <a:pt x="37743" y="29836"/>
                      <a:pt x="29836" y="37743"/>
                      <a:pt x="20132" y="37743"/>
                    </a:cubicBezTo>
                    <a:cubicBezTo>
                      <a:pt x="10397" y="37743"/>
                      <a:pt x="2489" y="29836"/>
                      <a:pt x="2489" y="20101"/>
                    </a:cubicBezTo>
                    <a:cubicBezTo>
                      <a:pt x="2489" y="10397"/>
                      <a:pt x="10397" y="2458"/>
                      <a:pt x="20132" y="2458"/>
                    </a:cubicBezTo>
                    <a:close/>
                    <a:moveTo>
                      <a:pt x="20132" y="0"/>
                    </a:moveTo>
                    <a:cubicBezTo>
                      <a:pt x="9042" y="0"/>
                      <a:pt x="0" y="9011"/>
                      <a:pt x="0" y="20101"/>
                    </a:cubicBezTo>
                    <a:cubicBezTo>
                      <a:pt x="0" y="31190"/>
                      <a:pt x="9042" y="40232"/>
                      <a:pt x="20132" y="40232"/>
                    </a:cubicBezTo>
                    <a:cubicBezTo>
                      <a:pt x="31222" y="40232"/>
                      <a:pt x="40232" y="31190"/>
                      <a:pt x="40232" y="20101"/>
                    </a:cubicBezTo>
                    <a:cubicBezTo>
                      <a:pt x="40232" y="9011"/>
                      <a:pt x="31222" y="0"/>
                      <a:pt x="20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940075" y="-2626550"/>
                <a:ext cx="62250" cy="943600"/>
              </a:xfrm>
              <a:custGeom>
                <a:avLst/>
                <a:gdLst/>
                <a:ahLst/>
                <a:cxnLst/>
                <a:rect l="l" t="t" r="r" b="b"/>
                <a:pathLst>
                  <a:path w="2490" h="37744" extrusionOk="0">
                    <a:moveTo>
                      <a:pt x="1" y="0"/>
                    </a:moveTo>
                    <a:lnTo>
                      <a:pt x="1" y="37743"/>
                    </a:lnTo>
                    <a:lnTo>
                      <a:pt x="2490" y="37743"/>
                    </a:lnTo>
                    <a:lnTo>
                      <a:pt x="24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p:nvPr/>
            </p:nvSpPr>
            <p:spPr>
              <a:xfrm>
                <a:off x="499800" y="-2185500"/>
                <a:ext cx="943600" cy="62250"/>
              </a:xfrm>
              <a:custGeom>
                <a:avLst/>
                <a:gdLst/>
                <a:ahLst/>
                <a:cxnLst/>
                <a:rect l="l" t="t" r="r" b="b"/>
                <a:pathLst>
                  <a:path w="37744" h="2490" extrusionOk="0">
                    <a:moveTo>
                      <a:pt x="1" y="1"/>
                    </a:moveTo>
                    <a:lnTo>
                      <a:pt x="1" y="2490"/>
                    </a:lnTo>
                    <a:lnTo>
                      <a:pt x="37744" y="2490"/>
                    </a:lnTo>
                    <a:lnTo>
                      <a:pt x="377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1"/>
              <p:cNvSpPr/>
              <p:nvPr/>
            </p:nvSpPr>
            <p:spPr>
              <a:xfrm>
                <a:off x="431275" y="-2648600"/>
                <a:ext cx="489150" cy="980600"/>
              </a:xfrm>
              <a:custGeom>
                <a:avLst/>
                <a:gdLst/>
                <a:ahLst/>
                <a:cxnLst/>
                <a:rect l="l" t="t" r="r" b="b"/>
                <a:pathLst>
                  <a:path w="19566" h="39224" extrusionOk="0">
                    <a:moveTo>
                      <a:pt x="17738" y="0"/>
                    </a:moveTo>
                    <a:cubicBezTo>
                      <a:pt x="17580" y="189"/>
                      <a:pt x="1" y="18304"/>
                      <a:pt x="17675" y="39224"/>
                    </a:cubicBezTo>
                    <a:lnTo>
                      <a:pt x="19565" y="37617"/>
                    </a:lnTo>
                    <a:cubicBezTo>
                      <a:pt x="3403" y="18462"/>
                      <a:pt x="18841" y="2426"/>
                      <a:pt x="19502" y="1764"/>
                    </a:cubicBezTo>
                    <a:lnTo>
                      <a:pt x="17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1"/>
              <p:cNvSpPr/>
              <p:nvPr/>
            </p:nvSpPr>
            <p:spPr>
              <a:xfrm>
                <a:off x="1028300" y="-2648600"/>
                <a:ext cx="489125" cy="980600"/>
              </a:xfrm>
              <a:custGeom>
                <a:avLst/>
                <a:gdLst/>
                <a:ahLst/>
                <a:cxnLst/>
                <a:rect l="l" t="t" r="r" b="b"/>
                <a:pathLst>
                  <a:path w="19565" h="39224" extrusionOk="0">
                    <a:moveTo>
                      <a:pt x="1828" y="0"/>
                    </a:moveTo>
                    <a:lnTo>
                      <a:pt x="63" y="1764"/>
                    </a:lnTo>
                    <a:cubicBezTo>
                      <a:pt x="725" y="2426"/>
                      <a:pt x="16162" y="18462"/>
                      <a:pt x="0" y="37617"/>
                    </a:cubicBezTo>
                    <a:lnTo>
                      <a:pt x="1891" y="39224"/>
                    </a:lnTo>
                    <a:cubicBezTo>
                      <a:pt x="19565" y="18304"/>
                      <a:pt x="2017" y="189"/>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603775" y="-1954300"/>
                <a:ext cx="734875" cy="147675"/>
              </a:xfrm>
              <a:custGeom>
                <a:avLst/>
                <a:gdLst/>
                <a:ahLst/>
                <a:cxnLst/>
                <a:rect l="l" t="t" r="r" b="b"/>
                <a:pathLst>
                  <a:path w="29395" h="5907" extrusionOk="0">
                    <a:moveTo>
                      <a:pt x="14146" y="0"/>
                    </a:moveTo>
                    <a:cubicBezTo>
                      <a:pt x="9789" y="0"/>
                      <a:pt x="4891" y="934"/>
                      <a:pt x="0" y="3733"/>
                    </a:cubicBezTo>
                    <a:lnTo>
                      <a:pt x="1229" y="5875"/>
                    </a:lnTo>
                    <a:cubicBezTo>
                      <a:pt x="5623" y="3367"/>
                      <a:pt x="10078" y="2530"/>
                      <a:pt x="14065" y="2530"/>
                    </a:cubicBezTo>
                    <a:cubicBezTo>
                      <a:pt x="21998" y="2530"/>
                      <a:pt x="28082" y="5844"/>
                      <a:pt x="28166" y="5907"/>
                    </a:cubicBezTo>
                    <a:lnTo>
                      <a:pt x="29394" y="3733"/>
                    </a:lnTo>
                    <a:cubicBezTo>
                      <a:pt x="29000" y="3504"/>
                      <a:pt x="22588" y="0"/>
                      <a:pt x="14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187" name="Google Shape;1187;p41"/>
          <p:cNvCxnSpPr/>
          <p:nvPr/>
        </p:nvCxnSpPr>
        <p:spPr>
          <a:xfrm rot="10800000">
            <a:off x="3487453" y="2164975"/>
            <a:ext cx="0" cy="267300"/>
          </a:xfrm>
          <a:prstGeom prst="straightConnector1">
            <a:avLst/>
          </a:prstGeom>
          <a:noFill/>
          <a:ln w="28575"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75371D4E-8783-0AFF-0A66-192F93FCBF3E}"/>
              </a:ext>
            </a:extLst>
          </p:cNvPr>
          <p:cNvPicPr>
            <a:picLocks noChangeAspect="1"/>
          </p:cNvPicPr>
          <p:nvPr/>
        </p:nvPicPr>
        <p:blipFill>
          <a:blip r:embed="rId3"/>
          <a:stretch>
            <a:fillRect/>
          </a:stretch>
        </p:blipFill>
        <p:spPr>
          <a:xfrm>
            <a:off x="730688" y="1596773"/>
            <a:ext cx="4746412" cy="1385653"/>
          </a:xfrm>
          <a:prstGeom prst="rect">
            <a:avLst/>
          </a:prstGeom>
        </p:spPr>
      </p:pic>
      <p:pic>
        <p:nvPicPr>
          <p:cNvPr id="23" name="Picture 22">
            <a:extLst>
              <a:ext uri="{FF2B5EF4-FFF2-40B4-BE49-F238E27FC236}">
                <a16:creationId xmlns:a16="http://schemas.microsoft.com/office/drawing/2014/main" id="{85DDDC30-07F1-7AFA-B6E7-A3DB8A90BE85}"/>
              </a:ext>
            </a:extLst>
          </p:cNvPr>
          <p:cNvPicPr>
            <a:picLocks noChangeAspect="1"/>
          </p:cNvPicPr>
          <p:nvPr/>
        </p:nvPicPr>
        <p:blipFill>
          <a:blip r:embed="rId4"/>
          <a:stretch>
            <a:fillRect/>
          </a:stretch>
        </p:blipFill>
        <p:spPr>
          <a:xfrm>
            <a:off x="3465222" y="2109733"/>
            <a:ext cx="4975712" cy="2620794"/>
          </a:xfrm>
          <a:prstGeom prst="rect">
            <a:avLst/>
          </a:prstGeom>
        </p:spPr>
      </p:pic>
    </p:spTree>
  </p:cSld>
  <p:clrMapOvr>
    <a:masterClrMapping/>
  </p:clrMapOvr>
</p:sld>
</file>

<file path=ppt/theme/theme1.xml><?xml version="1.0" encoding="utf-8"?>
<a:theme xmlns:a="http://schemas.openxmlformats.org/drawingml/2006/main" name="Airline MK Plan by Slidesgo">
  <a:themeElements>
    <a:clrScheme name="Simple Light">
      <a:dk1>
        <a:srgbClr val="231F20"/>
      </a:dk1>
      <a:lt1>
        <a:srgbClr val="FFFFFF"/>
      </a:lt1>
      <a:dk2>
        <a:srgbClr val="F1F1F1"/>
      </a:dk2>
      <a:lt2>
        <a:srgbClr val="D1D3D4"/>
      </a:lt2>
      <a:accent1>
        <a:srgbClr val="0E83C4"/>
      </a:accent1>
      <a:accent2>
        <a:srgbClr val="3598DB"/>
      </a:accent2>
      <a:accent3>
        <a:srgbClr val="BB231A"/>
      </a:accent3>
      <a:accent4>
        <a:srgbClr val="DD2B21"/>
      </a:accent4>
      <a:accent5>
        <a:srgbClr val="DFE7FA"/>
      </a:accent5>
      <a:accent6>
        <a:srgbClr val="3A4C8C"/>
      </a:accent6>
      <a:hlink>
        <a:srgbClr val="231F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543D2242BFCE54EAA116DA7750BE9B9" ma:contentTypeVersion="3" ma:contentTypeDescription="Create a new document." ma:contentTypeScope="" ma:versionID="92d4d385c646aa11cb6ea85dd3935949">
  <xsd:schema xmlns:xsd="http://www.w3.org/2001/XMLSchema" xmlns:xs="http://www.w3.org/2001/XMLSchema" xmlns:p="http://schemas.microsoft.com/office/2006/metadata/properties" xmlns:ns2="f7b1c41b-6c7f-403b-9b7c-862f37afccc7" targetNamespace="http://schemas.microsoft.com/office/2006/metadata/properties" ma:root="true" ma:fieldsID="d9bc946438b4a6c468d5c013fe633f52" ns2:_="">
    <xsd:import namespace="f7b1c41b-6c7f-403b-9b7c-862f37afcc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b1c41b-6c7f-403b-9b7c-862f37afcc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8562323-A540-41A7-AF5F-08360D55A750}">
  <ds:schemaRefs>
    <ds:schemaRef ds:uri="http://schemas.microsoft.com/sharepoint/v3/contenttype/forms"/>
  </ds:schemaRefs>
</ds:datastoreItem>
</file>

<file path=customXml/itemProps2.xml><?xml version="1.0" encoding="utf-8"?>
<ds:datastoreItem xmlns:ds="http://schemas.openxmlformats.org/officeDocument/2006/customXml" ds:itemID="{71CEAF43-3FA7-4189-B47A-785D3D4C923D}">
  <ds:schemaRefs>
    <ds:schemaRef ds:uri="f7b1c41b-6c7f-403b-9b7c-862f37afccc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CECA4DC-36AA-4541-9042-5499D388C62D}">
  <ds:schemaRefs>
    <ds:schemaRef ds:uri="f7b1c41b-6c7f-403b-9b7c-862f37afccc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TotalTime>
  <Words>3552</Words>
  <Application>Microsoft Macintosh PowerPoint</Application>
  <PresentationFormat>On-screen Show (16:9)</PresentationFormat>
  <Paragraphs>333</Paragraphs>
  <Slides>47</Slides>
  <Notes>47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47</vt:i4>
      </vt:variant>
    </vt:vector>
  </HeadingPairs>
  <TitlesOfParts>
    <vt:vector size="61" baseType="lpstr">
      <vt:lpstr>Söhne</vt:lpstr>
      <vt:lpstr>Barlow Semi Condensed SemiBold</vt:lpstr>
      <vt:lpstr>Cambria Math</vt:lpstr>
      <vt:lpstr>Calibri</vt:lpstr>
      <vt:lpstr>Wingdings</vt:lpstr>
      <vt:lpstr>Inter</vt:lpstr>
      <vt:lpstr>Cutive Mono</vt:lpstr>
      <vt:lpstr>Barlow Semi Condensed</vt:lpstr>
      <vt:lpstr>Helvetica Neue</vt:lpstr>
      <vt:lpstr>Times New Roman</vt:lpstr>
      <vt:lpstr>Arial</vt:lpstr>
      <vt:lpstr>Barlow</vt:lpstr>
      <vt:lpstr>等线</vt:lpstr>
      <vt:lpstr>Airline MK Plan by Slidesgo</vt:lpstr>
      <vt:lpstr>Flight Delay Prediction</vt:lpstr>
      <vt:lpstr>TABLE OF CONTENTS</vt:lpstr>
      <vt:lpstr>Introduction</vt:lpstr>
      <vt:lpstr>Social Phenomenon</vt:lpstr>
      <vt:lpstr>Introduction</vt:lpstr>
      <vt:lpstr>Introduction</vt:lpstr>
      <vt:lpstr>MAIN OBJECTIVES:  1. What is the Situation like? Descriptive&amp; EXPLORATORY Analysis  2.What affects flight delay?  Feature Importance  3.Predict flight delay Performance of different algorithms(out of sample prediction accuracy)</vt:lpstr>
      <vt:lpstr>Exploratory Data Analysis</vt:lpstr>
      <vt:lpstr>Understanding the structure of the dataset:</vt:lpstr>
      <vt:lpstr>Correlation Matrix</vt:lpstr>
      <vt:lpstr>Creating Delay Groups:</vt:lpstr>
      <vt:lpstr>Understanding the Delay_hours  (dependent variable)</vt:lpstr>
      <vt:lpstr>Flight Delay Groups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Processing</vt:lpstr>
      <vt:lpstr>Our Data is obtained from… </vt:lpstr>
      <vt:lpstr>BOARDING PASS</vt:lpstr>
      <vt:lpstr>Definition of Delay</vt:lpstr>
      <vt:lpstr>PowerPoint Presentation</vt:lpstr>
      <vt:lpstr>The dataset comprised of the following variables</vt:lpstr>
      <vt:lpstr>MODELLING &amp; PREDICTION</vt:lpstr>
      <vt:lpstr>PowerPoint Presentation</vt:lpstr>
      <vt:lpstr>PowerPoint Presentation</vt:lpstr>
      <vt:lpstr>Flight distribution &amp; density of the China domestic flight</vt:lpstr>
      <vt:lpstr>Flight distribution &amp; density of the China domestic flight</vt:lpstr>
      <vt:lpstr>PowerPoint Presentation</vt:lpstr>
      <vt:lpstr>Impact of Variables on Flight Delays (Odds of delay)</vt:lpstr>
      <vt:lpstr>Odds of Features&gt;1 – Significant to flight Delays</vt:lpstr>
      <vt:lpstr>BOARDING PASS</vt:lpstr>
      <vt:lpstr>PowerPoint Presentation</vt:lpstr>
      <vt:lpstr>PowerPoint Presentation</vt:lpstr>
      <vt:lpstr>PowerPoint Presentation</vt:lpstr>
      <vt:lpstr>PowerPoint Presentation</vt:lpstr>
      <vt:lpstr>Limitation &amp; Conclusion</vt:lpstr>
      <vt:lpstr>Limitations of the Project</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Delay Prediction</dc:title>
  <cp:lastModifiedBy>CHERN Cheng</cp:lastModifiedBy>
  <cp:revision>4</cp:revision>
  <dcterms:modified xsi:type="dcterms:W3CDTF">2024-09-11T08:06:45Z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0x0101001543D2242BFCE54EAA116DA7750BE9B9</vt:lpwstr>
  </property>
</Properties>
</file>